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media/media1.wav" ContentType="audio/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6" r:id="rId2"/>
    <p:sldMasterId id="2147483749" r:id="rId3"/>
    <p:sldMasterId id="2147483763" r:id="rId4"/>
  </p:sldMasterIdLst>
  <p:notesMasterIdLst>
    <p:notesMasterId r:id="rId31"/>
  </p:notesMasterIdLst>
  <p:sldIdLst>
    <p:sldId id="470" r:id="rId5"/>
    <p:sldId id="407" r:id="rId6"/>
    <p:sldId id="572" r:id="rId7"/>
    <p:sldId id="577" r:id="rId8"/>
    <p:sldId id="571" r:id="rId9"/>
    <p:sldId id="546" r:id="rId10"/>
    <p:sldId id="548" r:id="rId11"/>
    <p:sldId id="554" r:id="rId12"/>
    <p:sldId id="352" r:id="rId13"/>
    <p:sldId id="564" r:id="rId14"/>
    <p:sldId id="557" r:id="rId15"/>
    <p:sldId id="558" r:id="rId16"/>
    <p:sldId id="529" r:id="rId17"/>
    <p:sldId id="415" r:id="rId18"/>
    <p:sldId id="566" r:id="rId19"/>
    <p:sldId id="528" r:id="rId20"/>
    <p:sldId id="579" r:id="rId21"/>
    <p:sldId id="562" r:id="rId22"/>
    <p:sldId id="520" r:id="rId23"/>
    <p:sldId id="263" r:id="rId24"/>
    <p:sldId id="384" r:id="rId25"/>
    <p:sldId id="385" r:id="rId26"/>
    <p:sldId id="386" r:id="rId27"/>
    <p:sldId id="387" r:id="rId28"/>
    <p:sldId id="346" r:id="rId29"/>
    <p:sldId id="265" r:id="rId30"/>
  </p:sldIdLst>
  <p:sldSz cx="12190413" cy="6859588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37442"/>
    <a:srgbClr val="46B29B"/>
    <a:srgbClr val="F39C32"/>
    <a:srgbClr val="45C5A4"/>
    <a:srgbClr val="3296A8"/>
    <a:srgbClr val="6D8AAB"/>
    <a:srgbClr val="31709C"/>
    <a:srgbClr val="7697B3"/>
    <a:srgbClr val="6FA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4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-540" y="39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975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083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70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90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6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600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65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3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2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390979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31" y="1122660"/>
            <a:ext cx="9142983" cy="2388232"/>
          </a:xfrm>
          <a:prstGeom prst="rect">
            <a:avLst/>
          </a:prstGeom>
        </p:spPr>
        <p:txBody>
          <a:bodyPr anchor="b"/>
          <a:lstStyle>
            <a:lvl1pPr algn="ctr">
              <a:defRPr sz="597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31" y="3602993"/>
            <a:ext cx="9142983" cy="165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539" indent="0" algn="ctr">
              <a:buNone/>
              <a:defRPr sz="1991"/>
            </a:lvl2pPr>
            <a:lvl3pPr marL="911079" indent="0" algn="ctr">
              <a:buNone/>
              <a:defRPr sz="1792"/>
            </a:lvl3pPr>
            <a:lvl4pPr marL="1366618" indent="0" algn="ctr">
              <a:buNone/>
              <a:defRPr sz="1593"/>
            </a:lvl4pPr>
            <a:lvl5pPr marL="1821698" indent="0" algn="ctr">
              <a:buNone/>
              <a:defRPr sz="1593"/>
            </a:lvl5pPr>
            <a:lvl6pPr marL="2277237" indent="0" algn="ctr">
              <a:buNone/>
              <a:defRPr sz="1593"/>
            </a:lvl6pPr>
            <a:lvl7pPr marL="2732777" indent="0" algn="ctr">
              <a:buNone/>
              <a:defRPr sz="1593"/>
            </a:lvl7pPr>
            <a:lvl8pPr marL="3188316" indent="0" algn="ctr">
              <a:buNone/>
              <a:defRPr sz="1593"/>
            </a:lvl8pPr>
            <a:lvl9pPr marL="3643856" indent="0" algn="ctr">
              <a:buNone/>
              <a:defRPr sz="159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212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8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183" y="1158396"/>
            <a:ext cx="5979288" cy="3276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2306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58" y="1710191"/>
            <a:ext cx="10514430" cy="2853493"/>
          </a:xfrm>
          <a:prstGeom prst="rect">
            <a:avLst/>
          </a:prstGeom>
        </p:spPr>
        <p:txBody>
          <a:bodyPr anchor="b"/>
          <a:lstStyle>
            <a:lvl1pPr>
              <a:defRPr sz="5976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58" y="4590680"/>
            <a:ext cx="10514430" cy="1500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5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2pPr>
            <a:lvl3pPr marL="911079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3pPr>
            <a:lvl4pPr marL="1366618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4pPr>
            <a:lvl5pPr marL="1821698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5pPr>
            <a:lvl6pPr marL="2277237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6pPr>
            <a:lvl7pPr marL="2732777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7pPr>
            <a:lvl8pPr marL="3188316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8pPr>
            <a:lvl9pPr marL="3643856" indent="0">
              <a:buNone/>
              <a:defRPr sz="15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375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8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7" y="1826109"/>
            <a:ext cx="5181023" cy="4352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14" y="1826109"/>
            <a:ext cx="5181023" cy="4352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565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365222"/>
            <a:ext cx="10514430" cy="132591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42" y="1778909"/>
            <a:ext cx="4873031" cy="8241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1"/>
            </a:lvl1pPr>
            <a:lvl2pPr marL="455539" indent="0">
              <a:buNone/>
              <a:defRPr sz="2392"/>
            </a:lvl2pPr>
            <a:lvl3pPr marL="911079" indent="0">
              <a:buNone/>
              <a:defRPr sz="1991"/>
            </a:lvl3pPr>
            <a:lvl4pPr marL="1366618" indent="0">
              <a:buNone/>
              <a:defRPr sz="1792"/>
            </a:lvl4pPr>
            <a:lvl5pPr marL="1821698" indent="0">
              <a:buNone/>
              <a:defRPr sz="1792"/>
            </a:lvl5pPr>
            <a:lvl6pPr marL="2277237" indent="0">
              <a:buNone/>
              <a:defRPr sz="1792"/>
            </a:lvl6pPr>
            <a:lvl7pPr marL="2732777" indent="0">
              <a:buNone/>
              <a:defRPr sz="1792"/>
            </a:lvl7pPr>
            <a:lvl8pPr marL="3188316" indent="0">
              <a:buNone/>
              <a:defRPr sz="1792"/>
            </a:lvl8pPr>
            <a:lvl9pPr marL="3643856" indent="0">
              <a:buNone/>
              <a:defRPr sz="179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42" y="2666085"/>
            <a:ext cx="4873031" cy="3525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42" y="1778909"/>
            <a:ext cx="4897031" cy="8241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1"/>
            </a:lvl1pPr>
            <a:lvl2pPr marL="455539" indent="0">
              <a:buNone/>
              <a:defRPr sz="2392"/>
            </a:lvl2pPr>
            <a:lvl3pPr marL="911079" indent="0">
              <a:buNone/>
              <a:defRPr sz="1991"/>
            </a:lvl3pPr>
            <a:lvl4pPr marL="1366618" indent="0">
              <a:buNone/>
              <a:defRPr sz="1792"/>
            </a:lvl4pPr>
            <a:lvl5pPr marL="1821698" indent="0">
              <a:buNone/>
              <a:defRPr sz="1792"/>
            </a:lvl5pPr>
            <a:lvl6pPr marL="2277237" indent="0">
              <a:buNone/>
              <a:defRPr sz="1792"/>
            </a:lvl6pPr>
            <a:lvl7pPr marL="2732777" indent="0">
              <a:buNone/>
              <a:defRPr sz="1792"/>
            </a:lvl7pPr>
            <a:lvl8pPr marL="3188316" indent="0">
              <a:buNone/>
              <a:defRPr sz="1792"/>
            </a:lvl8pPr>
            <a:lvl9pPr marL="3643856" indent="0">
              <a:buNone/>
              <a:defRPr sz="179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42" y="2666085"/>
            <a:ext cx="4897031" cy="3525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79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8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028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88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4" y="457321"/>
            <a:ext cx="3931799" cy="1600624"/>
          </a:xfrm>
          <a:prstGeom prst="rect">
            <a:avLst/>
          </a:prstGeom>
        </p:spPr>
        <p:txBody>
          <a:bodyPr anchor="b"/>
          <a:lstStyle>
            <a:lvl1pPr>
              <a:defRPr sz="318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12" y="987687"/>
            <a:ext cx="6171513" cy="4874916"/>
          </a:xfrm>
          <a:prstGeom prst="rect">
            <a:avLst/>
          </a:prstGeom>
        </p:spPr>
        <p:txBody>
          <a:bodyPr/>
          <a:lstStyle>
            <a:lvl1pPr>
              <a:defRPr sz="3189"/>
            </a:lvl1pPr>
            <a:lvl2pPr>
              <a:defRPr sz="2791"/>
            </a:lvl2pPr>
            <a:lvl3pPr>
              <a:defRPr sz="2392"/>
            </a:lvl3pPr>
            <a:lvl4pPr>
              <a:defRPr sz="1991"/>
            </a:lvl4pPr>
            <a:lvl5pPr>
              <a:defRPr sz="1991"/>
            </a:lvl5pPr>
            <a:lvl6pPr>
              <a:defRPr sz="1991"/>
            </a:lvl6pPr>
            <a:lvl7pPr>
              <a:defRPr sz="1991"/>
            </a:lvl7pPr>
            <a:lvl8pPr>
              <a:defRPr sz="1991"/>
            </a:lvl8pPr>
            <a:lvl9pPr>
              <a:defRPr sz="199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4" y="2057946"/>
            <a:ext cx="3931799" cy="3812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3"/>
            </a:lvl1pPr>
            <a:lvl2pPr marL="455539" indent="0">
              <a:buNone/>
              <a:defRPr sz="1394"/>
            </a:lvl2pPr>
            <a:lvl3pPr marL="911079" indent="0">
              <a:buNone/>
              <a:defRPr sz="1194"/>
            </a:lvl3pPr>
            <a:lvl4pPr marL="1366618" indent="0">
              <a:buNone/>
              <a:defRPr sz="995"/>
            </a:lvl4pPr>
            <a:lvl5pPr marL="1821698" indent="0">
              <a:buNone/>
              <a:defRPr sz="995"/>
            </a:lvl5pPr>
            <a:lvl6pPr marL="2277237" indent="0">
              <a:buNone/>
              <a:defRPr sz="995"/>
            </a:lvl6pPr>
            <a:lvl7pPr marL="2732777" indent="0">
              <a:buNone/>
              <a:defRPr sz="995"/>
            </a:lvl7pPr>
            <a:lvl8pPr marL="3188316" indent="0">
              <a:buNone/>
              <a:defRPr sz="995"/>
            </a:lvl8pPr>
            <a:lvl9pPr marL="3643856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109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4" y="457321"/>
            <a:ext cx="4164886" cy="1600624"/>
          </a:xfrm>
          <a:prstGeom prst="rect">
            <a:avLst/>
          </a:prstGeom>
        </p:spPr>
        <p:txBody>
          <a:bodyPr anchor="b"/>
          <a:lstStyle>
            <a:lvl1pPr>
              <a:defRPr sz="318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12" y="457323"/>
            <a:ext cx="6171513" cy="540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9"/>
            </a:lvl1pPr>
            <a:lvl2pPr marL="455539" indent="0">
              <a:buNone/>
              <a:defRPr sz="2791"/>
            </a:lvl2pPr>
            <a:lvl3pPr marL="911079" indent="0">
              <a:buNone/>
              <a:defRPr sz="2392"/>
            </a:lvl3pPr>
            <a:lvl4pPr marL="1366618" indent="0">
              <a:buNone/>
              <a:defRPr sz="1991"/>
            </a:lvl4pPr>
            <a:lvl5pPr marL="1821698" indent="0">
              <a:buNone/>
              <a:defRPr sz="1991"/>
            </a:lvl5pPr>
            <a:lvl6pPr marL="2277237" indent="0">
              <a:buNone/>
              <a:defRPr sz="1991"/>
            </a:lvl6pPr>
            <a:lvl7pPr marL="2732777" indent="0">
              <a:buNone/>
              <a:defRPr sz="1991"/>
            </a:lvl7pPr>
            <a:lvl8pPr marL="3188316" indent="0">
              <a:buNone/>
              <a:defRPr sz="1991"/>
            </a:lvl8pPr>
            <a:lvl9pPr marL="3643856" indent="0">
              <a:buNone/>
              <a:defRPr sz="199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4" y="2057946"/>
            <a:ext cx="4164886" cy="38125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1"/>
            </a:lvl1pPr>
            <a:lvl2pPr marL="455539" indent="0">
              <a:buNone/>
              <a:defRPr sz="1792"/>
            </a:lvl2pPr>
            <a:lvl3pPr marL="911079" indent="0">
              <a:buNone/>
              <a:defRPr sz="1593"/>
            </a:lvl3pPr>
            <a:lvl4pPr marL="1366618" indent="0">
              <a:buNone/>
              <a:defRPr sz="1394"/>
            </a:lvl4pPr>
            <a:lvl5pPr marL="1821698" indent="0">
              <a:buNone/>
              <a:defRPr sz="1394"/>
            </a:lvl5pPr>
            <a:lvl6pPr marL="2277237" indent="0">
              <a:buNone/>
              <a:defRPr sz="1394"/>
            </a:lvl6pPr>
            <a:lvl7pPr marL="2732777" indent="0">
              <a:buNone/>
              <a:defRPr sz="1394"/>
            </a:lvl7pPr>
            <a:lvl8pPr marL="3188316" indent="0">
              <a:buNone/>
              <a:defRPr sz="1394"/>
            </a:lvl8pPr>
            <a:lvl9pPr marL="3643856" indent="0">
              <a:buNone/>
              <a:defRPr sz="139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536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8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183" y="1158396"/>
            <a:ext cx="5979288" cy="32766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2580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29" y="365222"/>
            <a:ext cx="2628608" cy="581337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07" y="365222"/>
            <a:ext cx="7733440" cy="58133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83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7" y="1826109"/>
            <a:ext cx="5181023" cy="435249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4" y="1826109"/>
            <a:ext cx="5181023" cy="20992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4" y="4077780"/>
            <a:ext cx="5181023" cy="210082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91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31" y="1122660"/>
            <a:ext cx="9142983" cy="2388233"/>
          </a:xfrm>
          <a:prstGeom prst="rect">
            <a:avLst/>
          </a:prstGeom>
        </p:spPr>
        <p:txBody>
          <a:bodyPr anchor="b"/>
          <a:lstStyle>
            <a:lvl1pPr algn="ctr">
              <a:defRPr sz="597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31" y="3602993"/>
            <a:ext cx="9142983" cy="1656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368" indent="0" algn="ctr">
              <a:buNone/>
              <a:defRPr sz="1990"/>
            </a:lvl2pPr>
            <a:lvl3pPr marL="910736" indent="0" algn="ctr">
              <a:buNone/>
              <a:defRPr sz="1791"/>
            </a:lvl3pPr>
            <a:lvl4pPr marL="1366104" indent="0" algn="ctr">
              <a:buNone/>
              <a:defRPr sz="1592"/>
            </a:lvl4pPr>
            <a:lvl5pPr marL="1821013" indent="0" algn="ctr">
              <a:buNone/>
              <a:defRPr sz="1592"/>
            </a:lvl5pPr>
            <a:lvl6pPr marL="2276380" indent="0" algn="ctr">
              <a:buNone/>
              <a:defRPr sz="1592"/>
            </a:lvl6pPr>
            <a:lvl7pPr marL="2731749" indent="0" algn="ctr">
              <a:buNone/>
              <a:defRPr sz="1592"/>
            </a:lvl7pPr>
            <a:lvl8pPr marL="3187116" indent="0" algn="ctr">
              <a:buNone/>
              <a:defRPr sz="1592"/>
            </a:lvl8pPr>
            <a:lvl9pPr marL="3642485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953266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9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183" y="1158395"/>
            <a:ext cx="5979289" cy="3276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8861060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58" y="1710191"/>
            <a:ext cx="10514430" cy="2853494"/>
          </a:xfrm>
          <a:prstGeom prst="rect">
            <a:avLst/>
          </a:prstGeom>
        </p:spPr>
        <p:txBody>
          <a:bodyPr anchor="b"/>
          <a:lstStyle>
            <a:lvl1pPr>
              <a:defRPr sz="5973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58" y="4590680"/>
            <a:ext cx="10514430" cy="1500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368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736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104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013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380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17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116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48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53111289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9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7" y="1826109"/>
            <a:ext cx="5181024" cy="4352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513" y="1826109"/>
            <a:ext cx="5181024" cy="43524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70215297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365223"/>
            <a:ext cx="10514430" cy="132591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641" y="1778909"/>
            <a:ext cx="4873032" cy="8241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368" indent="0">
              <a:buNone/>
              <a:defRPr sz="2392"/>
            </a:lvl2pPr>
            <a:lvl3pPr marL="910736" indent="0">
              <a:buNone/>
              <a:defRPr sz="1990"/>
            </a:lvl3pPr>
            <a:lvl4pPr marL="1366104" indent="0">
              <a:buNone/>
              <a:defRPr sz="1791"/>
            </a:lvl4pPr>
            <a:lvl5pPr marL="1821013" indent="0">
              <a:buNone/>
              <a:defRPr sz="1791"/>
            </a:lvl5pPr>
            <a:lvl6pPr marL="2276380" indent="0">
              <a:buNone/>
              <a:defRPr sz="1791"/>
            </a:lvl6pPr>
            <a:lvl7pPr marL="2731749" indent="0">
              <a:buNone/>
              <a:defRPr sz="1791"/>
            </a:lvl7pPr>
            <a:lvl8pPr marL="3187116" indent="0">
              <a:buNone/>
              <a:defRPr sz="1791"/>
            </a:lvl8pPr>
            <a:lvl9pPr marL="3642485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641" y="2666085"/>
            <a:ext cx="4873032" cy="3525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242" y="1778909"/>
            <a:ext cx="4897031" cy="824131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368" indent="0">
              <a:buNone/>
              <a:defRPr sz="2392"/>
            </a:lvl2pPr>
            <a:lvl3pPr marL="910736" indent="0">
              <a:buNone/>
              <a:defRPr sz="1990"/>
            </a:lvl3pPr>
            <a:lvl4pPr marL="1366104" indent="0">
              <a:buNone/>
              <a:defRPr sz="1791"/>
            </a:lvl4pPr>
            <a:lvl5pPr marL="1821013" indent="0">
              <a:buNone/>
              <a:defRPr sz="1791"/>
            </a:lvl5pPr>
            <a:lvl6pPr marL="2276380" indent="0">
              <a:buNone/>
              <a:defRPr sz="1791"/>
            </a:lvl6pPr>
            <a:lvl7pPr marL="2731749" indent="0">
              <a:buNone/>
              <a:defRPr sz="1791"/>
            </a:lvl7pPr>
            <a:lvl8pPr marL="3187116" indent="0">
              <a:buNone/>
              <a:defRPr sz="1791"/>
            </a:lvl8pPr>
            <a:lvl9pPr marL="3642485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242" y="2666085"/>
            <a:ext cx="4897031" cy="35252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3181565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9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8102367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153093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457322"/>
            <a:ext cx="3931799" cy="1600624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613" y="987686"/>
            <a:ext cx="6171514" cy="4874917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5" y="2057945"/>
            <a:ext cx="3931799" cy="381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368" indent="0">
              <a:buNone/>
              <a:defRPr sz="1393"/>
            </a:lvl2pPr>
            <a:lvl3pPr marL="910736" indent="0">
              <a:buNone/>
              <a:defRPr sz="1194"/>
            </a:lvl3pPr>
            <a:lvl4pPr marL="1366104" indent="0">
              <a:buNone/>
              <a:defRPr sz="995"/>
            </a:lvl4pPr>
            <a:lvl5pPr marL="1821013" indent="0">
              <a:buNone/>
              <a:defRPr sz="995"/>
            </a:lvl5pPr>
            <a:lvl6pPr marL="2276380" indent="0">
              <a:buNone/>
              <a:defRPr sz="995"/>
            </a:lvl6pPr>
            <a:lvl7pPr marL="2731749" indent="0">
              <a:buNone/>
              <a:defRPr sz="995"/>
            </a:lvl7pPr>
            <a:lvl8pPr marL="3187116" indent="0">
              <a:buNone/>
              <a:defRPr sz="995"/>
            </a:lvl8pPr>
            <a:lvl9pPr marL="3642485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10186091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95" y="457322"/>
            <a:ext cx="4164886" cy="1600624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13" y="457323"/>
            <a:ext cx="6171514" cy="5405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368" indent="0">
              <a:buNone/>
              <a:defRPr sz="2790"/>
            </a:lvl2pPr>
            <a:lvl3pPr marL="910736" indent="0">
              <a:buNone/>
              <a:defRPr sz="2392"/>
            </a:lvl3pPr>
            <a:lvl4pPr marL="1366104" indent="0">
              <a:buNone/>
              <a:defRPr sz="1990"/>
            </a:lvl4pPr>
            <a:lvl5pPr marL="1821013" indent="0">
              <a:buNone/>
              <a:defRPr sz="1990"/>
            </a:lvl5pPr>
            <a:lvl6pPr marL="2276380" indent="0">
              <a:buNone/>
              <a:defRPr sz="1990"/>
            </a:lvl6pPr>
            <a:lvl7pPr marL="2731749" indent="0">
              <a:buNone/>
              <a:defRPr sz="1990"/>
            </a:lvl7pPr>
            <a:lvl8pPr marL="3187116" indent="0">
              <a:buNone/>
              <a:defRPr sz="1990"/>
            </a:lvl8pPr>
            <a:lvl9pPr marL="3642485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95" y="2057945"/>
            <a:ext cx="4164886" cy="3812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368" indent="0">
              <a:buNone/>
              <a:defRPr sz="1791"/>
            </a:lvl2pPr>
            <a:lvl3pPr marL="910736" indent="0">
              <a:buNone/>
              <a:defRPr sz="1592"/>
            </a:lvl3pPr>
            <a:lvl4pPr marL="1366104" indent="0">
              <a:buNone/>
              <a:defRPr sz="1393"/>
            </a:lvl4pPr>
            <a:lvl5pPr marL="1821013" indent="0">
              <a:buNone/>
              <a:defRPr sz="1393"/>
            </a:lvl5pPr>
            <a:lvl6pPr marL="2276380" indent="0">
              <a:buNone/>
              <a:defRPr sz="1393"/>
            </a:lvl6pPr>
            <a:lvl7pPr marL="2731749" indent="0">
              <a:buNone/>
              <a:defRPr sz="1393"/>
            </a:lvl7pPr>
            <a:lvl8pPr marL="3187116" indent="0">
              <a:buNone/>
              <a:defRPr sz="1393"/>
            </a:lvl8pPr>
            <a:lvl9pPr marL="3642485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2194668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183" y="199042"/>
            <a:ext cx="5979289" cy="8274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183" y="1158395"/>
            <a:ext cx="5979289" cy="32766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86117654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929" y="365222"/>
            <a:ext cx="2628608" cy="581337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07" y="365222"/>
            <a:ext cx="7733439" cy="58133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353380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07" y="1826109"/>
            <a:ext cx="5181024" cy="435249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1513" y="1826109"/>
            <a:ext cx="5181024" cy="209923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1513" y="4077782"/>
            <a:ext cx="5181024" cy="21008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3563033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053444"/>
      </p:ext>
    </p:extLst>
  </p:cSld>
  <p:clrMapOvr>
    <a:masterClrMapping/>
  </p:clrMapOvr>
  <p:transition spd="slow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"/>
            <a:ext cx="12190413" cy="685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43957"/>
      </p:ext>
    </p:extLst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9"/>
            <a:ext cx="12190413" cy="6853491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457814" y="1110630"/>
            <a:ext cx="112052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10326403" y="149283"/>
            <a:ext cx="1223839" cy="9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92383"/>
      </p:ext>
    </p:extLst>
  </p:cSld>
  <p:clrMapOvr>
    <a:masterClrMapping/>
  </p:clrMapOvr>
  <p:transition spd="slow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139612"/>
      </p:ext>
    </p:extLst>
  </p:cSld>
  <p:clrMapOvr>
    <a:masterClrMapping/>
  </p:clrMapOvr>
  <p:transition spd="slow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024877"/>
      </p:ext>
    </p:extLst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13F332-62BD-4EDF-903A-61CEC86ED02E}"/>
              </a:ext>
            </a:extLst>
          </p:cNvPr>
          <p:cNvSpPr txBox="1"/>
          <p:nvPr userDrawn="1"/>
        </p:nvSpPr>
        <p:spPr>
          <a:xfrm>
            <a:off x="0" y="-4121"/>
            <a:ext cx="62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20000"/>
                    <a:lumOff val="80000"/>
                  </a:schemeClr>
                </a:solidFill>
                <a:latin typeface="UTM Mabella" panose="02040603050506020204" pitchFamily="18" charset="0"/>
              </a:rPr>
              <a:t>KTUTS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FDC4D892-4A3E-48F7-BAB3-1DC19DE3E4E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798" y="9012952"/>
            <a:ext cx="1118607" cy="9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8105" cy="68572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958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62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2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814" lvl="0" indent="-406814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579" lvl="1" indent="-340161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3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425" lvl="2" indent="-271209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762" lvl="3" indent="-272128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3181" lvl="4" indent="-271209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0319" lvl="5" indent="-165484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1286" lvl="6" indent="-165484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2253" lvl="7" indent="-165484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3220" lvl="8" indent="-165484" algn="l" defTabSz="1086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967" lvl="1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934" lvl="2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901" lvl="3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868" lvl="4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835" lvl="5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802" lvl="6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770" lvl="7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737" lvl="8" indent="0" algn="l" defTabSz="661934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1"/>
            <a:ext cx="12188105" cy="68572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76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ransition advClick="0" advTm="3000">
    <p:random/>
  </p:transition>
  <p:hf sldNum="0" hdr="0"/>
  <p:txStyles>
    <p:titleStyle>
      <a:lvl1pPr marL="0" lvl="0" indent="0" algn="ctr" defTabSz="108580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660" lvl="0" indent="-406660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247" lvl="1" indent="-340033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6914" lvl="2" indent="-271107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047" lvl="3" indent="-272026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262" lvl="4" indent="-271107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634" lvl="5" indent="-165421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477" lvl="6" indent="-165421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319" lvl="7" indent="-165421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162" lvl="8" indent="-165421" algn="l" defTabSz="108580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43" lvl="1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685" lvl="2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528" lvl="3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371" lvl="4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213" lvl="5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055" lvl="6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5897" lvl="7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6740" lvl="8" indent="0" algn="l" defTabSz="66168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7363164" y="4544170"/>
            <a:ext cx="4827250" cy="231753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128489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</p:sldLayoutIdLst>
  <p:transition spd="slow" advTm="0">
    <p:fade/>
  </p:transition>
  <p:txStyles>
    <p:titleStyle>
      <a:lvl1pPr algn="ctr" defTabSz="1219078" rtl="0" eaLnBrk="1" latinLnBrk="0" hangingPunct="1">
        <a:spcBef>
          <a:spcPct val="0"/>
        </a:spcBef>
        <a:buNone/>
        <a:defRPr sz="58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2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0" algn="l" defTabSz="1219078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0" algn="l" defTabSz="1219078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5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4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3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70" algn="l" defTabSz="1219078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5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4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2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file:///E:\ClipArt\Anhdong\Vuicuoi\HEART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1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0" Type="http://schemas.openxmlformats.org/officeDocument/2006/relationships/image" Target="../media/image31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image" Target="../media/image35.gif"/><Relationship Id="rId5" Type="http://schemas.openxmlformats.org/officeDocument/2006/relationships/audio" Target="../media/audio4.wav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2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36.gif"/><Relationship Id="rId4" Type="http://schemas.openxmlformats.org/officeDocument/2006/relationships/audio" Target="../media/audio3.wav"/><Relationship Id="rId9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2" y="2481"/>
            <a:ext cx="12190413" cy="68571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9" name="WordArt 5">
            <a:extLst>
              <a:ext uri="{FF2B5EF4-FFF2-40B4-BE49-F238E27FC236}">
                <a16:creationId xmlns:a16="http://schemas.microsoft.com/office/drawing/2014/main" xmlns="" id="{4FA5049D-8B09-40B0-A580-99E5570166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483419"/>
            <a:ext cx="4800600" cy="2959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1" kern="10">
                <a:ln w="12700">
                  <a:pattFill prst="divot">
                    <a:fgClr>
                      <a:srgbClr val="FF0000"/>
                    </a:fgClr>
                    <a:bgClr>
                      <a:srgbClr val="0000CC"/>
                    </a:bgClr>
                  </a:patt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12</a:t>
            </a:r>
          </a:p>
        </p:txBody>
      </p:sp>
      <p:sp>
        <p:nvSpPr>
          <p:cNvPr id="11" name="WordArt 6">
            <a:extLst>
              <a:ext uri="{FF2B5EF4-FFF2-40B4-BE49-F238E27FC236}">
                <a16:creationId xmlns:a16="http://schemas.microsoft.com/office/drawing/2014/main" xmlns="" id="{419F06F7-16E9-4031-9ED2-EAD7ACE6D2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850990"/>
            <a:ext cx="4800600" cy="2582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5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001" kern="1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NGUYỄN THỊ MINH KHAI</a:t>
            </a:r>
            <a:endParaRPr lang="en-US" sz="3001" kern="10">
              <a:ln w="12700">
                <a:solidFill>
                  <a:srgbClr val="008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CC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AFD70398-304E-49E5-8326-7952238B8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722" y="2462760"/>
            <a:ext cx="58957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5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MÔN TOÁN LỚP 4</a:t>
            </a:r>
            <a:endParaRPr lang="en-US" altLang="en-US" sz="4800" b="1" dirty="0">
              <a:solidFill>
                <a:srgbClr val="FF00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4EEE9A65-D443-47E9-A366-6BDB0DC04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5923" y="3854506"/>
            <a:ext cx="4995431" cy="52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5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1" b="1">
                <a:latin typeface="Times New Roman" panose="02020603050405020304" pitchFamily="18" charset="0"/>
              </a:rPr>
              <a:t>GV: </a:t>
            </a:r>
            <a:r>
              <a:rPr lang="vi-VN" altLang="en-US" sz="2801" b="1">
                <a:latin typeface="Times New Roman" panose="02020603050405020304" pitchFamily="18" charset="0"/>
              </a:rPr>
              <a:t>Phạm Thị Thanh Huyền</a:t>
            </a:r>
            <a:endParaRPr lang="en-US" altLang="en-US" sz="2801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8" y="952500"/>
            <a:ext cx="11009632" cy="53124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219E88-1313-49BA-88CF-6E6D42EB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669" y="197584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 x 23 =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6F5B1FD-66AB-4D09-9041-FC92E58B99E4}"/>
              </a:ext>
            </a:extLst>
          </p:cNvPr>
          <p:cNvSpPr/>
          <p:nvPr/>
        </p:nvSpPr>
        <p:spPr>
          <a:xfrm>
            <a:off x="6761163" y="-3465513"/>
            <a:ext cx="77343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D2DE5C1-DF30-4D9C-870D-DFB4F3AB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434" y="28456"/>
            <a:ext cx="76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58" name="图片 2">
            <a:extLst>
              <a:ext uri="{FF2B5EF4-FFF2-40B4-BE49-F238E27FC236}">
                <a16:creationId xmlns:a16="http://schemas.microsoft.com/office/drawing/2014/main" xmlns="" id="{1486FFD7-E5BE-47A7-B8E8-F3FB1D8373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1624" y="3503172"/>
            <a:ext cx="2786063" cy="3377014"/>
          </a:xfrm>
          <a:prstGeom prst="rect">
            <a:avLst/>
          </a:prstGeom>
        </p:spPr>
      </p:pic>
      <p:pic>
        <p:nvPicPr>
          <p:cNvPr id="63" name="图片 20">
            <a:extLst>
              <a:ext uri="{FF2B5EF4-FFF2-40B4-BE49-F238E27FC236}">
                <a16:creationId xmlns:a16="http://schemas.microsoft.com/office/drawing/2014/main" xmlns="" id="{642D75E7-36B2-4A46-B99D-5C85E336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8024959" y="82716"/>
            <a:ext cx="4341248" cy="25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20">
            <a:extLst>
              <a:ext uri="{FF2B5EF4-FFF2-40B4-BE49-F238E27FC236}">
                <a16:creationId xmlns:a16="http://schemas.microsoft.com/office/drawing/2014/main" xmlns="" id="{DB1FECAB-17F9-439F-8417-051D1B849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 rot="11417878">
            <a:off x="-358019" y="2539448"/>
            <a:ext cx="4341248" cy="25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4">
            <a:extLst>
              <a:ext uri="{FF2B5EF4-FFF2-40B4-BE49-F238E27FC236}">
                <a16:creationId xmlns:a16="http://schemas.microsoft.com/office/drawing/2014/main" xmlns="" id="{4B2C02EF-688C-43F8-AA93-81C0EB7FB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4" y="999631"/>
            <a:ext cx="8045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đặt tính và tính như sau:</a:t>
            </a:r>
          </a:p>
        </p:txBody>
      </p:sp>
    </p:spTree>
    <p:extLst>
      <p:ext uri="{BB962C8B-B14F-4D97-AF65-F5344CB8AC3E}">
        <p14:creationId xmlns:p14="http://schemas.microsoft.com/office/powerpoint/2010/main" val="2187660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8" y="809625"/>
            <a:ext cx="11009632" cy="56578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219E88-1313-49BA-88CF-6E6D42EB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669" y="26134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23 =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6F5B1FD-66AB-4D09-9041-FC92E58B99E4}"/>
              </a:ext>
            </a:extLst>
          </p:cNvPr>
          <p:cNvSpPr/>
          <p:nvPr/>
        </p:nvSpPr>
        <p:spPr>
          <a:xfrm>
            <a:off x="6761163" y="-3465513"/>
            <a:ext cx="77343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D2DE5C1-DF30-4D9C-870D-DFB4F3AB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434" y="-104894"/>
            <a:ext cx="76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pic>
        <p:nvPicPr>
          <p:cNvPr id="58" name="图片 2">
            <a:extLst>
              <a:ext uri="{FF2B5EF4-FFF2-40B4-BE49-F238E27FC236}">
                <a16:creationId xmlns:a16="http://schemas.microsoft.com/office/drawing/2014/main" xmlns="" id="{1486FFD7-E5BE-47A7-B8E8-F3FB1D8373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58324" y="3826444"/>
            <a:ext cx="2519361" cy="3053742"/>
          </a:xfrm>
          <a:prstGeom prst="rect">
            <a:avLst/>
          </a:prstGeom>
        </p:spPr>
      </p:pic>
      <p:pic>
        <p:nvPicPr>
          <p:cNvPr id="63" name="图片 20">
            <a:extLst>
              <a:ext uri="{FF2B5EF4-FFF2-40B4-BE49-F238E27FC236}">
                <a16:creationId xmlns:a16="http://schemas.microsoft.com/office/drawing/2014/main" xmlns="" id="{642D75E7-36B2-4A46-B99D-5C85E336A0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8063059" y="-193509"/>
            <a:ext cx="4341248" cy="25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702E72A-6D39-4788-97D7-0FD9534B2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25" y="5413375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23 = </a:t>
            </a:r>
          </a:p>
        </p:txBody>
      </p:sp>
      <p:sp>
        <p:nvSpPr>
          <p:cNvPr id="50" name="TextBox 34">
            <a:extLst>
              <a:ext uri="{FF2B5EF4-FFF2-40B4-BE49-F238E27FC236}">
                <a16:creationId xmlns:a16="http://schemas.microsoft.com/office/drawing/2014/main" xmlns="" id="{163195DA-28F8-41A5-9C4D-02E1AFAF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4" y="863439"/>
            <a:ext cx="8045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Ta đặt tính và tính như sau: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B27952DF-760D-4EF6-A15E-2D6625967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0333" y="5419875"/>
            <a:ext cx="1687513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828</a:t>
            </a: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xmlns="" id="{06667B1D-ADAE-46A1-8D0C-275305BF9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0238" y="1441450"/>
            <a:ext cx="87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xmlns="" id="{32AF6F56-2A6F-43F3-A3CB-0CF114698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2266606"/>
            <a:ext cx="877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xmlns="" id="{2CFB76B4-D5C8-48BC-B46E-77F22D003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78435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384C036F-FE97-4800-A564-FB769D1B2E7A}"/>
              </a:ext>
            </a:extLst>
          </p:cNvPr>
          <p:cNvCxnSpPr/>
          <p:nvPr/>
        </p:nvCxnSpPr>
        <p:spPr>
          <a:xfrm>
            <a:off x="1368425" y="3171825"/>
            <a:ext cx="17224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A168AAAE-77EA-43D8-9475-DF1BE4A39B06}"/>
              </a:ext>
            </a:extLst>
          </p:cNvPr>
          <p:cNvSpPr/>
          <p:nvPr/>
        </p:nvSpPr>
        <p:spPr>
          <a:xfrm>
            <a:off x="3355975" y="1670050"/>
            <a:ext cx="65532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4AA93E47-FD52-4C9C-B0A9-3EE9F5955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3071813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8A70EAAC-87FA-4B32-8F44-1BBD1EF2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3071813"/>
            <a:ext cx="8778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120BD52C-B9E7-4137-8022-0146EF0AE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0" y="374173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C4E6F92-BBD4-4A42-B649-D8CB92507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374173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E567BBC5-3C08-4F80-AC8A-CCAD9D560C61}"/>
              </a:ext>
            </a:extLst>
          </p:cNvPr>
          <p:cNvCxnSpPr/>
          <p:nvPr/>
        </p:nvCxnSpPr>
        <p:spPr>
          <a:xfrm>
            <a:off x="1368425" y="4595813"/>
            <a:ext cx="17224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70A69F61-B14E-4198-B49C-2F363EC87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454818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F8085DF7-C571-4744-ABF3-CEC8310F1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454818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274D52E6-0EA5-471E-8181-A8B449E21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13" y="454818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2EC10B4-A1EC-489E-AAD1-5E3EF7AA94B1}"/>
              </a:ext>
            </a:extLst>
          </p:cNvPr>
          <p:cNvSpPr/>
          <p:nvPr/>
        </p:nvSpPr>
        <p:spPr>
          <a:xfrm>
            <a:off x="4049713" y="2244725"/>
            <a:ext cx="73517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 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86EA685B-B7D5-46D5-B045-BAEA9338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2787650"/>
            <a:ext cx="804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2088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nhân 6 bằng 12, viết 2 (dưới 0) nhớ 1;  </a:t>
            </a:r>
            <a:endParaRPr lang="en-US" altLang="en-US">
              <a:solidFill>
                <a:srgbClr val="2088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D28285EC-A9B0-4820-8585-FB0E09CE2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3360738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088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nhân 3 bằng 6, thêm 1 bằng 7, viết 7.  </a:t>
            </a:r>
            <a:endParaRPr lang="en-US" altLang="en-US">
              <a:solidFill>
                <a:srgbClr val="2088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B5871A3B-6650-4424-83DE-985A88CF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3917950"/>
            <a:ext cx="804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85800" indent="-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 8</a:t>
            </a:r>
            <a:endParaRPr lang="en-US" altLang="en-US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CAD1C69-B30D-4814-84A3-FAE31F2DA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4464050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cộng 2 bằng 2, viết 2;</a:t>
            </a:r>
            <a:endParaRPr lang="en-US" altLang="en-US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20F5BF41-32DD-4404-BF1D-2EBC2B3E4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005388"/>
            <a:ext cx="7351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cộng 7 bằng 8, viết 8;</a:t>
            </a:r>
            <a:endParaRPr lang="en-US" altLang="en-US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8DC3C943-BB41-44D8-9DBC-4579FBA92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5363" y="144145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F0737D8-A2C3-4647-B99B-D9F292C48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9847" y="2252158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5B9FB097-3AC2-4808-A4D7-828E4121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1439863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D16ACA58-371D-49F6-88AC-6CA04DDB5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12" y="2268202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F8872A02-4E45-4403-B5E7-A5585C5A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2247900"/>
            <a:ext cx="530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图片 10">
            <a:extLst>
              <a:ext uri="{FF2B5EF4-FFF2-40B4-BE49-F238E27FC236}">
                <a16:creationId xmlns:a16="http://schemas.microsoft.com/office/drawing/2014/main" xmlns="" id="{1E54F022-1E5A-40FC-BA77-719D231E21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877" y="5198165"/>
            <a:ext cx="1244383" cy="1930010"/>
          </a:xfrm>
          <a:prstGeom prst="rect">
            <a:avLst/>
          </a:prstGeom>
        </p:spPr>
      </p:pic>
      <p:sp>
        <p:nvSpPr>
          <p:cNvPr id="2" name="Smiley Face 1">
            <a:extLst>
              <a:ext uri="{FF2B5EF4-FFF2-40B4-BE49-F238E27FC236}">
                <a16:creationId xmlns:a16="http://schemas.microsoft.com/office/drawing/2014/main" xmlns="" id="{D825596A-CFF4-4E46-951F-728F2656C08E}"/>
              </a:ext>
            </a:extLst>
          </p:cNvPr>
          <p:cNvSpPr/>
          <p:nvPr/>
        </p:nvSpPr>
        <p:spPr>
          <a:xfrm>
            <a:off x="11653182" y="6297929"/>
            <a:ext cx="505838" cy="4998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>
            <a:extLst>
              <a:ext uri="{FF2B5EF4-FFF2-40B4-BE49-F238E27FC236}">
                <a16:creationId xmlns:a16="http://schemas.microsoft.com/office/drawing/2014/main" xmlns="" id="{ECDE0ADA-6B44-4071-BF97-D95355441785}"/>
              </a:ext>
            </a:extLst>
          </p:cNvPr>
          <p:cNvSpPr/>
          <p:nvPr/>
        </p:nvSpPr>
        <p:spPr>
          <a:xfrm>
            <a:off x="11684575" y="6297929"/>
            <a:ext cx="505838" cy="4998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429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3" grpId="0"/>
      <p:bldP spid="83" grpId="1"/>
      <p:bldP spid="84" grpId="0"/>
      <p:bldP spid="85" grpId="0"/>
      <p:bldP spid="85" grpId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79592B-3A10-4D3F-A60B-8E1DAB285E4C}"/>
              </a:ext>
            </a:extLst>
          </p:cNvPr>
          <p:cNvSpPr txBox="1"/>
          <p:nvPr/>
        </p:nvSpPr>
        <p:spPr>
          <a:xfrm>
            <a:off x="-3381375" y="355599"/>
            <a:ext cx="1493520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2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26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2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2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26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Oval Callout 2">
            <a:extLst>
              <a:ext uri="{FF2B5EF4-FFF2-40B4-BE49-F238E27FC236}">
                <a16:creationId xmlns:a16="http://schemas.microsoft.com/office/drawing/2014/main" xmlns="" id="{1FE4F479-101C-4024-98D0-F0584109BBE2}"/>
              </a:ext>
            </a:extLst>
          </p:cNvPr>
          <p:cNvSpPr/>
          <p:nvPr/>
        </p:nvSpPr>
        <p:spPr>
          <a:xfrm>
            <a:off x="3189288" y="2430463"/>
            <a:ext cx="4711700" cy="1404937"/>
          </a:xfrm>
          <a:prstGeom prst="wedgeEllipseCallout">
            <a:avLst>
              <a:gd name="adj1" fmla="val -60554"/>
              <a:gd name="adj2" fmla="val 582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0" hangingPunct="0">
              <a:defRPr/>
            </a:pP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55A3FB-4AA6-43F2-974F-757E5E9A1ED5}"/>
              </a:ext>
            </a:extLst>
          </p:cNvPr>
          <p:cNvSpPr/>
          <p:nvPr/>
        </p:nvSpPr>
        <p:spPr>
          <a:xfrm>
            <a:off x="3640138" y="2700338"/>
            <a:ext cx="3922712" cy="69691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eaLnBrk="0" hangingPunct="0"/>
            <a:r>
              <a:rPr sz="3700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nhất</a:t>
            </a:r>
            <a:endParaRPr sz="3700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xmlns="" id="{943094FD-1C73-425D-8B35-B53A9487D839}"/>
              </a:ext>
            </a:extLst>
          </p:cNvPr>
          <p:cNvSpPr/>
          <p:nvPr/>
        </p:nvSpPr>
        <p:spPr>
          <a:xfrm rot="21341708">
            <a:off x="3293745" y="4040512"/>
            <a:ext cx="4711700" cy="1243013"/>
          </a:xfrm>
          <a:prstGeom prst="wedgeEllipseCallout">
            <a:avLst>
              <a:gd name="adj1" fmla="val -71436"/>
              <a:gd name="adj2" fmla="val -878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algn="ctr" eaLnBrk="0" hangingPunct="0">
              <a:defRPr/>
            </a:pPr>
            <a:endParaRPr 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E207A5-8697-45FA-ADA0-16CC8CF9849A}"/>
              </a:ext>
            </a:extLst>
          </p:cNvPr>
          <p:cNvSpPr/>
          <p:nvPr/>
        </p:nvSpPr>
        <p:spPr>
          <a:xfrm>
            <a:off x="3878262" y="4331360"/>
            <a:ext cx="3684588" cy="696913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eaLnBrk="0" hangingPunct="0"/>
            <a:r>
              <a:rPr sz="3700" noProof="1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Tích riêng thứ hai</a:t>
            </a:r>
            <a:endParaRPr sz="3700" noProof="1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椭圆 13">
            <a:extLst>
              <a:ext uri="{FF2B5EF4-FFF2-40B4-BE49-F238E27FC236}">
                <a16:creationId xmlns:a16="http://schemas.microsoft.com/office/drawing/2014/main" xmlns="" id="{937C7618-A5A2-494D-9AF2-998E3B9DD467}"/>
              </a:ext>
            </a:extLst>
          </p:cNvPr>
          <p:cNvSpPr/>
          <p:nvPr/>
        </p:nvSpPr>
        <p:spPr>
          <a:xfrm>
            <a:off x="7900987" y="644525"/>
            <a:ext cx="4257675" cy="581183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rgbClr val="0000FF"/>
                </a:solidFill>
                <a:latin typeface=".VnTime" panose="020B7200000000000000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rgbClr val="0000FF"/>
                </a:solidFill>
                <a:latin typeface=".VnTime" panose="020B7200000000000000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rgbClr val="0000FF"/>
                </a:solidFill>
                <a:latin typeface=".VnTime" panose="020B7200000000000000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rgbClr val="0000FF"/>
                </a:solidFill>
                <a:latin typeface=".VnTime" panose="020B7200000000000000" pitchFamily="34" charset="0"/>
                <a:ea typeface="+mn-ea"/>
                <a:cs typeface="+mn-cs"/>
              </a:defRPr>
            </a:lvl5pPr>
          </a:lstStyle>
          <a:p>
            <a:pPr algn="ctr"/>
            <a:endParaRPr lang="zh-CN" altLang="en-US" sz="3200" noProof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C75E9AD-6ED3-4DC2-9678-8A16BD6BDA99}"/>
              </a:ext>
            </a:extLst>
          </p:cNvPr>
          <p:cNvSpPr txBox="1"/>
          <p:nvPr/>
        </p:nvSpPr>
        <p:spPr>
          <a:xfrm>
            <a:off x="8422069" y="1493695"/>
            <a:ext cx="3660012" cy="41134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>
              <a:defRPr sz="2000" b="1" spc="5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 eaLnBrk="0" hangingPunct="0">
              <a:defRPr/>
            </a:pP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72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5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735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720. </a:t>
            </a:r>
            <a:endParaRPr lang="zh-CN" altLang="en-US" sz="3735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xmlns="" id="{7EA932DC-A7B6-435F-A077-01B972EB7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2276475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23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xmlns="" id="{04176B27-31EA-45BC-9C6E-23DEC4F85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1657350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x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67181D2-9F35-4F86-AE06-039F18890A8F}"/>
              </a:ext>
            </a:extLst>
          </p:cNvPr>
          <p:cNvCxnSpPr/>
          <p:nvPr/>
        </p:nvCxnSpPr>
        <p:spPr>
          <a:xfrm>
            <a:off x="760413" y="3508375"/>
            <a:ext cx="2298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1C68D381-611B-4191-818B-B9D213183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3375025"/>
            <a:ext cx="64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8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D4A708FF-BD9D-4843-AC61-54CB074FF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3375025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10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B7EEFE52-6D7B-4C02-B598-6F0FCEFA4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4268788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00B4848D-582A-4378-8638-5753C203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4268788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7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350AC57-FB9B-4B1A-ABE1-8D4A72938629}"/>
              </a:ext>
            </a:extLst>
          </p:cNvPr>
          <p:cNvCxnSpPr/>
          <p:nvPr/>
        </p:nvCxnSpPr>
        <p:spPr>
          <a:xfrm>
            <a:off x="760413" y="5407025"/>
            <a:ext cx="22987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7">
            <a:extLst>
              <a:ext uri="{FF2B5EF4-FFF2-40B4-BE49-F238E27FC236}">
                <a16:creationId xmlns:a16="http://schemas.microsoft.com/office/drawing/2014/main" xmlns="" id="{2E4CA884-4CA4-4583-A00D-5F61314B1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5343525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xmlns="" id="{42AEC55F-273C-4847-A7D8-2B96FCEF6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5343525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xmlns="" id="{98D67AFD-C56D-447A-918A-CCA50C913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5343525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sz="7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xmlns="" id="{EDA34E8C-A393-4604-9C1B-792337BD2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00150"/>
            <a:ext cx="64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6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xmlns="" id="{1BB8113D-4228-42EB-97DE-EB0B921BE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2278063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xmlns="" id="{11A81728-4C8C-40D7-B325-3997EFB52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1613" y="1200150"/>
            <a:ext cx="646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xmlns="" id="{7AA91F09-60B2-489F-94C4-4B17A43C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9763" y="2276475"/>
            <a:ext cx="64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xmlns="" id="{37C32A33-F771-4E24-8C6E-8B716A13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2276475"/>
            <a:ext cx="646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72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 altLang="en-US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Callout 24">
            <a:extLst>
              <a:ext uri="{FF2B5EF4-FFF2-40B4-BE49-F238E27FC236}">
                <a16:creationId xmlns:a16="http://schemas.microsoft.com/office/drawing/2014/main" xmlns="" id="{06A29AF5-FD3D-4AE9-9B28-FF3FC6004394}"/>
              </a:ext>
            </a:extLst>
          </p:cNvPr>
          <p:cNvSpPr/>
          <p:nvPr/>
        </p:nvSpPr>
        <p:spPr>
          <a:xfrm>
            <a:off x="3580194" y="5343525"/>
            <a:ext cx="5096446" cy="1493044"/>
          </a:xfrm>
          <a:prstGeom prst="wedgeEllipseCallout">
            <a:avLst>
              <a:gd name="adj1" fmla="val -71436"/>
              <a:gd name="adj2" fmla="val -878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eaLnBrk="0" hangingPunct="0">
              <a:defRPr/>
            </a:pPr>
            <a:endParaRPr lang="en-US" sz="32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C2E9B4A-B0A1-43E1-B711-E0A584A5A645}"/>
              </a:ext>
            </a:extLst>
          </p:cNvPr>
          <p:cNvSpPr txBox="1"/>
          <p:nvPr/>
        </p:nvSpPr>
        <p:spPr>
          <a:xfrm>
            <a:off x="4238816" y="5446587"/>
            <a:ext cx="392271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Tích chung (kết quả của phép nhân)</a:t>
            </a:r>
          </a:p>
          <a:p>
            <a:endParaRPr lang="en-US" sz="3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03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86" y="1186348"/>
            <a:ext cx="4642701" cy="4890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0" y="1186348"/>
            <a:ext cx="6614278" cy="4890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1" y="134419"/>
            <a:ext cx="2462691" cy="18777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34073">
            <a:off x="1040769" y="761521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34418"/>
            <a:ext cx="2462691" cy="18777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34073">
            <a:off x="7927664" y="730819"/>
            <a:ext cx="1404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28">
            <a:extLst>
              <a:ext uri="{FF2B5EF4-FFF2-40B4-BE49-F238E27FC236}">
                <a16:creationId xmlns:a16="http://schemas.microsoft.com/office/drawing/2014/main" xmlns="" id="{7B27BE98-5BC5-4C5F-9ABE-9A8DF8A0C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27660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33CC"/>
                </a:solidFill>
                <a:cs typeface="Times New Roman" panose="02020603050405020304" pitchFamily="18" charset="0"/>
              </a:rPr>
              <a:t>     </a:t>
            </a:r>
            <a:endParaRPr lang="en-US" altLang="en-US" sz="2800" b="1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xmlns="" id="{6D424D8C-1AE5-4F57-97AC-3116938F4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9770" y="2388603"/>
            <a:ext cx="10752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3 6</a:t>
            </a:r>
            <a:endParaRPr lang="vi-VN" altLang="en-US" sz="4000">
              <a:cs typeface="Times New Roman" panose="02020603050405020304" pitchFamily="18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xmlns="" id="{0F27F5D8-D695-466B-BBC1-26AB7A7E5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9770" y="2845803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2 3</a:t>
            </a:r>
            <a:endParaRPr lang="vi-VN" altLang="en-US" sz="4000">
              <a:cs typeface="Times New Roman" panose="02020603050405020304" pitchFamily="18" charset="0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xmlns="" id="{4E199943-153D-4E0D-8232-D5E3D478F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0105" y="3379203"/>
            <a:ext cx="22364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tx1"/>
                </a:solidFill>
                <a:cs typeface="Times New Roman" panose="02020603050405020304" pitchFamily="18" charset="0"/>
              </a:rPr>
              <a:t>      1 0 8</a:t>
            </a:r>
            <a:endParaRPr lang="vi-VN" altLang="en-US" sz="40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xmlns="" id="{86E07893-CF47-4667-8638-16C036D75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7349" y="3836403"/>
            <a:ext cx="838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tx1"/>
                </a:solidFill>
                <a:cs typeface="Times New Roman" panose="02020603050405020304" pitchFamily="18" charset="0"/>
              </a:rPr>
              <a:t>7 2</a:t>
            </a:r>
            <a:endParaRPr lang="vi-VN" altLang="en-US" sz="40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xmlns="" id="{896D017C-7FED-4F45-B57A-D51D1D6A8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524" y="4369803"/>
            <a:ext cx="1846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8 2 8</a:t>
            </a:r>
            <a:endParaRPr lang="vi-VN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xmlns="" id="{49E4FBF7-5AE3-4C2A-93E3-B0530CDDF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3457255"/>
            <a:ext cx="1019175" cy="79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9">
            <a:extLst>
              <a:ext uri="{FF2B5EF4-FFF2-40B4-BE49-F238E27FC236}">
                <a16:creationId xmlns:a16="http://schemas.microsoft.com/office/drawing/2014/main" xmlns="" id="{07642070-648E-47E6-9075-E6C501383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9635" y="4458552"/>
            <a:ext cx="1225760" cy="20065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08DDF48F-0360-4A55-B9A5-479F8CA71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0" y="2667000"/>
            <a:ext cx="83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>
                <a:cs typeface="Times New Roman" panose="02020603050405020304" pitchFamily="18" charset="0"/>
              </a:rPr>
              <a:t>  x</a:t>
            </a:r>
            <a:endParaRPr lang="vi-VN" altLang="en-US" sz="3600">
              <a:cs typeface="Times New Roman" panose="02020603050405020304" pitchFamily="18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1934DD9A-1FD2-4EF1-8747-4944ED0E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2438400"/>
            <a:ext cx="645583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cs typeface="Times New Roman" panose="02020603050405020304" pitchFamily="18" charset="0"/>
              </a:rPr>
              <a:t>36 x 23 = 36 x (20 + 3)</a:t>
            </a:r>
            <a:r>
              <a:rPr lang="en-US" altLang="en-US" sz="40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cs typeface="Times New Roman" panose="02020603050405020304" pitchFamily="18" charset="0"/>
              </a:rPr>
              <a:t>             = 36 x 20 + 36 x 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cs typeface="Times New Roman" panose="02020603050405020304" pitchFamily="18" charset="0"/>
              </a:rPr>
              <a:t>             =    720    +  108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  <a:cs typeface="Times New Roman" panose="02020603050405020304" pitchFamily="18" charset="0"/>
              </a:rPr>
              <a:t>             =            </a:t>
            </a:r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828   </a:t>
            </a:r>
            <a:r>
              <a:rPr lang="en-US" alt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US" altLang="en-US" sz="40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FF0000"/>
                </a:solidFill>
                <a:cs typeface="Times New Roman" panose="02020603050405020304" pitchFamily="18" charset="0"/>
              </a:rPr>
              <a:t>               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xmlns="" id="{6BF70BF9-1D4A-49A4-A457-B52B69D5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3505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xmlns="" id="{2CF59A90-ACC7-4DF2-BD56-8C8F064C8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732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88F80B33-5146-4C26-BA12-0DDF88A9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1645444"/>
            <a:ext cx="61898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</a:rPr>
              <a:t> Nhân một số với một tổng: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xmlns="" id="{A623AB1C-C018-4054-8E1D-4499C6A32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0574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96D5E4F2-C79A-4566-A786-393384B01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973" y="1666583"/>
            <a:ext cx="304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chemeClr val="tx1"/>
                </a:solidFill>
              </a:rPr>
              <a:t> Đặt tính:</a:t>
            </a:r>
          </a:p>
        </p:txBody>
      </p:sp>
    </p:spTree>
    <p:extLst>
      <p:ext uri="{BB962C8B-B14F-4D97-AF65-F5344CB8AC3E}">
        <p14:creationId xmlns:p14="http://schemas.microsoft.com/office/powerpoint/2010/main" val="2953545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5" y="23186"/>
            <a:ext cx="7681381" cy="5663892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7178" y="2728116"/>
            <a:ext cx="3477964" cy="2159885"/>
          </a:xfrm>
          <a:prstGeom prst="rect">
            <a:avLst/>
          </a:prstGeom>
        </p:spPr>
        <p:txBody>
          <a:bodyPr vert="horz" wrap="square" lIns="0" tIns="95988" rIns="0" bIns="0" anchor="t" anchorCtr="1">
            <a:normAutofit/>
          </a:bodyPr>
          <a:lstStyle/>
          <a:p>
            <a:pPr defTabSz="1219078">
              <a:lnSpc>
                <a:spcPct val="120000"/>
              </a:lnSpc>
            </a:pPr>
            <a:endParaRPr lang="zh-CN" altLang="en-US" sz="1333" dirty="0">
              <a:solidFill>
                <a:srgbClr val="000000">
                  <a:lumMod val="75000"/>
                  <a:lumOff val="25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784"/>
            <a:ext cx="5254470" cy="3008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75" y="23185"/>
            <a:ext cx="3269612" cy="326961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4E6FCDF4-F384-4C51-9255-D61AA824D7D2}"/>
              </a:ext>
            </a:extLst>
          </p:cNvPr>
          <p:cNvSpPr txBox="1">
            <a:spLocks noChangeArrowheads="1"/>
          </p:cNvSpPr>
          <p:nvPr/>
        </p:nvSpPr>
        <p:spPr>
          <a:xfrm>
            <a:off x="4205380" y="1180405"/>
            <a:ext cx="5298548" cy="2738090"/>
          </a:xfrm>
          <a:prstGeom prst="rect">
            <a:avLst/>
          </a:prstGeom>
        </p:spPr>
        <p:txBody>
          <a:bodyPr/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2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anose="05020102010507070707" pitchFamily="18" charset="2"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Khi nhân với số có hai chữ số ta thực hiện theo mấy bước? Đó là những bước nào?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13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lowchart: Alternate Process 111"/>
          <p:cNvSpPr/>
          <p:nvPr/>
        </p:nvSpPr>
        <p:spPr>
          <a:xfrm>
            <a:off x="5482425" y="3653207"/>
            <a:ext cx="5554472" cy="8404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tích riêng thứ hai</a:t>
            </a:r>
          </a:p>
        </p:txBody>
      </p:sp>
      <p:sp>
        <p:nvSpPr>
          <p:cNvPr id="113" name="Flowchart: Alternate Process 112"/>
          <p:cNvSpPr/>
          <p:nvPr/>
        </p:nvSpPr>
        <p:spPr>
          <a:xfrm>
            <a:off x="5482426" y="4792306"/>
            <a:ext cx="5554471" cy="8404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tích chung</a:t>
            </a:r>
          </a:p>
        </p:txBody>
      </p:sp>
      <p:grpSp>
        <p:nvGrpSpPr>
          <p:cNvPr id="134" name="组合 52">
            <a:extLst>
              <a:ext uri="{FF2B5EF4-FFF2-40B4-BE49-F238E27FC236}">
                <a16:creationId xmlns:a16="http://schemas.microsoft.com/office/drawing/2014/main" xmlns="" id="{1FA1E3ED-DF32-4C29-8064-F5A66570180A}"/>
              </a:ext>
            </a:extLst>
          </p:cNvPr>
          <p:cNvGrpSpPr/>
          <p:nvPr/>
        </p:nvGrpSpPr>
        <p:grpSpPr>
          <a:xfrm>
            <a:off x="1054359" y="1373700"/>
            <a:ext cx="2767475" cy="4411278"/>
            <a:chOff x="7545281" y="777387"/>
            <a:chExt cx="3665723" cy="5568853"/>
          </a:xfrm>
        </p:grpSpPr>
        <p:sp>
          <p:nvSpPr>
            <p:cNvPr id="135" name="任意多边形: 形状 36">
              <a:extLst>
                <a:ext uri="{FF2B5EF4-FFF2-40B4-BE49-F238E27FC236}">
                  <a16:creationId xmlns:a16="http://schemas.microsoft.com/office/drawing/2014/main" xmlns="" id="{FA97E895-C58E-40B1-AC84-FCC966871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6" name="任意多边形: 形状 37">
              <a:extLst>
                <a:ext uri="{FF2B5EF4-FFF2-40B4-BE49-F238E27FC236}">
                  <a16:creationId xmlns:a16="http://schemas.microsoft.com/office/drawing/2014/main" xmlns="" id="{405C1F73-3418-43A0-A37E-2FA892499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7" name="任意多边形: 形状 38">
              <a:extLst>
                <a:ext uri="{FF2B5EF4-FFF2-40B4-BE49-F238E27FC236}">
                  <a16:creationId xmlns:a16="http://schemas.microsoft.com/office/drawing/2014/main" xmlns="" id="{E3DCD3C9-72C7-4C73-B34D-6B794F3CB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8" name="任意多边形: 形状 39">
              <a:extLst>
                <a:ext uri="{FF2B5EF4-FFF2-40B4-BE49-F238E27FC236}">
                  <a16:creationId xmlns:a16="http://schemas.microsoft.com/office/drawing/2014/main" xmlns="" id="{99E4CB2F-40A0-469B-9FF1-97459D4EB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39" name="任意多边形: 形状 40">
              <a:extLst>
                <a:ext uri="{FF2B5EF4-FFF2-40B4-BE49-F238E27FC236}">
                  <a16:creationId xmlns:a16="http://schemas.microsoft.com/office/drawing/2014/main" xmlns="" id="{049C9501-F076-4632-A89E-3F578CC7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0" name="任意多边形: 形状 41">
              <a:extLst>
                <a:ext uri="{FF2B5EF4-FFF2-40B4-BE49-F238E27FC236}">
                  <a16:creationId xmlns:a16="http://schemas.microsoft.com/office/drawing/2014/main" xmlns="" id="{16043C22-0BC5-49E8-8146-D03A3EBBB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1" name="任意多边形: 形状 42">
              <a:extLst>
                <a:ext uri="{FF2B5EF4-FFF2-40B4-BE49-F238E27FC236}">
                  <a16:creationId xmlns:a16="http://schemas.microsoft.com/office/drawing/2014/main" xmlns="" id="{F4BB8E9D-F23E-4995-8333-202BBF2EC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2" name="任意多边形: 形状 43">
              <a:extLst>
                <a:ext uri="{FF2B5EF4-FFF2-40B4-BE49-F238E27FC236}">
                  <a16:creationId xmlns:a16="http://schemas.microsoft.com/office/drawing/2014/main" xmlns="" id="{30921D28-9521-4DA2-BDE1-C25177513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3" name="任意多边形: 形状 44">
              <a:extLst>
                <a:ext uri="{FF2B5EF4-FFF2-40B4-BE49-F238E27FC236}">
                  <a16:creationId xmlns:a16="http://schemas.microsoft.com/office/drawing/2014/main" xmlns="" id="{87C9A70A-B2B6-4E7C-A1AE-AC72FEA32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4" name="任意多边形: 形状 45">
              <a:extLst>
                <a:ext uri="{FF2B5EF4-FFF2-40B4-BE49-F238E27FC236}">
                  <a16:creationId xmlns:a16="http://schemas.microsoft.com/office/drawing/2014/main" xmlns="" id="{074119A1-3F7F-4CDA-9C46-FF967985E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5" name="任意多边形: 形状 46">
              <a:extLst>
                <a:ext uri="{FF2B5EF4-FFF2-40B4-BE49-F238E27FC236}">
                  <a16:creationId xmlns:a16="http://schemas.microsoft.com/office/drawing/2014/main" xmlns="" id="{30B8BD5F-EE63-4775-94BD-ECF362919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6" name="任意多边形: 形状 47">
              <a:extLst>
                <a:ext uri="{FF2B5EF4-FFF2-40B4-BE49-F238E27FC236}">
                  <a16:creationId xmlns:a16="http://schemas.microsoft.com/office/drawing/2014/main" xmlns="" id="{AB01DF16-F935-43C7-8AFF-00F49A5BB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7" name="任意多边形: 形状 48">
              <a:extLst>
                <a:ext uri="{FF2B5EF4-FFF2-40B4-BE49-F238E27FC236}">
                  <a16:creationId xmlns:a16="http://schemas.microsoft.com/office/drawing/2014/main" xmlns="" id="{0BAA328E-6BC3-451C-9175-EFD4A636E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8" name="任意多边形: 形状 49">
              <a:extLst>
                <a:ext uri="{FF2B5EF4-FFF2-40B4-BE49-F238E27FC236}">
                  <a16:creationId xmlns:a16="http://schemas.microsoft.com/office/drawing/2014/main" xmlns="" id="{16A2C1E2-7A46-4B34-8C0D-7F0A5CF78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49" name="任意多边形: 形状 50">
              <a:extLst>
                <a:ext uri="{FF2B5EF4-FFF2-40B4-BE49-F238E27FC236}">
                  <a16:creationId xmlns:a16="http://schemas.microsoft.com/office/drawing/2014/main" xmlns="" id="{DEFF2C37-2717-4578-858D-56B6C1B1A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0" name="任意多边形: 形状 51">
              <a:extLst>
                <a:ext uri="{FF2B5EF4-FFF2-40B4-BE49-F238E27FC236}">
                  <a16:creationId xmlns:a16="http://schemas.microsoft.com/office/drawing/2014/main" xmlns="" id="{021BCD3A-745F-47C4-9E9B-E43150DD9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1" name="任意多边形: 形状 52">
              <a:extLst>
                <a:ext uri="{FF2B5EF4-FFF2-40B4-BE49-F238E27FC236}">
                  <a16:creationId xmlns:a16="http://schemas.microsoft.com/office/drawing/2014/main" xmlns="" id="{2E72664D-3126-4466-91C1-A97E9751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2" name="任意多边形: 形状 53">
              <a:extLst>
                <a:ext uri="{FF2B5EF4-FFF2-40B4-BE49-F238E27FC236}">
                  <a16:creationId xmlns:a16="http://schemas.microsoft.com/office/drawing/2014/main" xmlns="" id="{C91C5E5E-949F-4D2D-AC0E-BC322DF17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153" name="任意多边形: 形状 54">
              <a:extLst>
                <a:ext uri="{FF2B5EF4-FFF2-40B4-BE49-F238E27FC236}">
                  <a16:creationId xmlns:a16="http://schemas.microsoft.com/office/drawing/2014/main" xmlns="" id="{4F87B101-CDCD-448D-8461-97E212C1B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</p:grpSp>
      <p:sp>
        <p:nvSpPr>
          <p:cNvPr id="155" name="椭圆 89">
            <a:extLst>
              <a:ext uri="{FF2B5EF4-FFF2-40B4-BE49-F238E27FC236}">
                <a16:creationId xmlns:a16="http://schemas.microsoft.com/office/drawing/2014/main" xmlns="" id="{703C88E6-CF29-4D0B-8470-53FB20004696}"/>
              </a:ext>
            </a:extLst>
          </p:cNvPr>
          <p:cNvSpPr/>
          <p:nvPr/>
        </p:nvSpPr>
        <p:spPr>
          <a:xfrm>
            <a:off x="4416661" y="2704053"/>
            <a:ext cx="634989" cy="5799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Flowchart: Alternate Process 156">
            <a:extLst>
              <a:ext uri="{FF2B5EF4-FFF2-40B4-BE49-F238E27FC236}">
                <a16:creationId xmlns:a16="http://schemas.microsoft.com/office/drawing/2014/main" xmlns="" id="{07B991BD-9F4C-49B1-9C89-F86549D5DAF1}"/>
              </a:ext>
            </a:extLst>
          </p:cNvPr>
          <p:cNvSpPr/>
          <p:nvPr/>
        </p:nvSpPr>
        <p:spPr>
          <a:xfrm>
            <a:off x="5482426" y="2559664"/>
            <a:ext cx="5554471" cy="8404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tích riêng thứ nhất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xmlns="" id="{45A39DCF-6F18-47C0-BCBD-E9CEFD20E294}"/>
              </a:ext>
            </a:extLst>
          </p:cNvPr>
          <p:cNvSpPr txBox="1">
            <a:spLocks noChangeArrowheads="1"/>
          </p:cNvSpPr>
          <p:nvPr/>
        </p:nvSpPr>
        <p:spPr>
          <a:xfrm>
            <a:off x="317241" y="384175"/>
            <a:ext cx="11873172" cy="727944"/>
          </a:xfrm>
          <a:prstGeom prst="rect">
            <a:avLst/>
          </a:prstGeom>
        </p:spPr>
        <p:txBody>
          <a:bodyPr/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2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8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5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4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3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2" indent="-304770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54" marR="0" lvl="0" indent="-457154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anose="05020102010507070707" pitchFamily="18" charset="2"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Khi nhân với số có hai chữ số ta thực hiện như sau: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3" name="Flowchart: Alternate Process 162">
            <a:extLst>
              <a:ext uri="{FF2B5EF4-FFF2-40B4-BE49-F238E27FC236}">
                <a16:creationId xmlns:a16="http://schemas.microsoft.com/office/drawing/2014/main" xmlns="" id="{08D8B44C-5A5D-4904-8720-4EFA18088172}"/>
              </a:ext>
            </a:extLst>
          </p:cNvPr>
          <p:cNvSpPr/>
          <p:nvPr/>
        </p:nvSpPr>
        <p:spPr>
          <a:xfrm>
            <a:off x="5482425" y="1440156"/>
            <a:ext cx="5554471" cy="8404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 tính</a:t>
            </a:r>
          </a:p>
        </p:txBody>
      </p:sp>
      <p:sp>
        <p:nvSpPr>
          <p:cNvPr id="32" name="椭圆 89">
            <a:extLst>
              <a:ext uri="{FF2B5EF4-FFF2-40B4-BE49-F238E27FC236}">
                <a16:creationId xmlns:a16="http://schemas.microsoft.com/office/drawing/2014/main" xmlns="" id="{E2DC76BE-0674-4A99-9B27-921506B64BB1}"/>
              </a:ext>
            </a:extLst>
          </p:cNvPr>
          <p:cNvSpPr/>
          <p:nvPr/>
        </p:nvSpPr>
        <p:spPr>
          <a:xfrm>
            <a:off x="4387513" y="1631043"/>
            <a:ext cx="634989" cy="5799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椭圆 89">
            <a:extLst>
              <a:ext uri="{FF2B5EF4-FFF2-40B4-BE49-F238E27FC236}">
                <a16:creationId xmlns:a16="http://schemas.microsoft.com/office/drawing/2014/main" xmlns="" id="{B0812E6E-357B-40CD-8BA2-6E78669F5355}"/>
              </a:ext>
            </a:extLst>
          </p:cNvPr>
          <p:cNvSpPr/>
          <p:nvPr/>
        </p:nvSpPr>
        <p:spPr>
          <a:xfrm>
            <a:off x="4386820" y="3816132"/>
            <a:ext cx="634989" cy="5799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椭圆 89">
            <a:extLst>
              <a:ext uri="{FF2B5EF4-FFF2-40B4-BE49-F238E27FC236}">
                <a16:creationId xmlns:a16="http://schemas.microsoft.com/office/drawing/2014/main" xmlns="" id="{B7AEEFA1-40AD-44D9-936E-49CDF5749A0D}"/>
              </a:ext>
            </a:extLst>
          </p:cNvPr>
          <p:cNvSpPr/>
          <p:nvPr/>
        </p:nvSpPr>
        <p:spPr>
          <a:xfrm>
            <a:off x="4416661" y="4958847"/>
            <a:ext cx="634989" cy="57992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sz="2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Smiley Face 30">
            <a:extLst>
              <a:ext uri="{FF2B5EF4-FFF2-40B4-BE49-F238E27FC236}">
                <a16:creationId xmlns:a16="http://schemas.microsoft.com/office/drawing/2014/main" xmlns="" id="{62AFA240-317F-4941-9037-2E464DFCAADA}"/>
              </a:ext>
            </a:extLst>
          </p:cNvPr>
          <p:cNvSpPr/>
          <p:nvPr/>
        </p:nvSpPr>
        <p:spPr>
          <a:xfrm>
            <a:off x="11653182" y="6297929"/>
            <a:ext cx="505838" cy="4998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Smiley Face 34">
            <a:extLst>
              <a:ext uri="{FF2B5EF4-FFF2-40B4-BE49-F238E27FC236}">
                <a16:creationId xmlns:a16="http://schemas.microsoft.com/office/drawing/2014/main" xmlns="" id="{51593AFD-737D-4D13-B6CF-E7CD61ACCFD1}"/>
              </a:ext>
            </a:extLst>
          </p:cNvPr>
          <p:cNvSpPr/>
          <p:nvPr/>
        </p:nvSpPr>
        <p:spPr>
          <a:xfrm>
            <a:off x="11653182" y="6297929"/>
            <a:ext cx="505838" cy="4998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28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57" grpId="0" animBg="1"/>
      <p:bldP spid="158" grpId="0"/>
      <p:bldP spid="163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48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74" y="1105783"/>
            <a:ext cx="9180579" cy="3186871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xmlns="" id="{F57380F8-8431-44BF-9300-52047EA3EE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6093" y="-139645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6371" y="2789319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LUYỆN TẬP</a:t>
            </a:r>
          </a:p>
        </p:txBody>
      </p:sp>
      <p:sp>
        <p:nvSpPr>
          <p:cNvPr id="13" name="TextBox 12"/>
          <p:cNvSpPr txBox="1"/>
          <p:nvPr/>
        </p:nvSpPr>
        <p:spPr>
          <a:xfrm rot="19642286">
            <a:off x="35032" y="261610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058204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2271B045-C2B3-4F1A-B422-BA49C6757631}"/>
              </a:ext>
            </a:extLst>
          </p:cNvPr>
          <p:cNvSpPr/>
          <p:nvPr/>
        </p:nvSpPr>
        <p:spPr>
          <a:xfrm>
            <a:off x="410547" y="37322"/>
            <a:ext cx="9881118" cy="1045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B43CE0-03E0-45F7-865E-E2FAA3AF39BD}"/>
              </a:ext>
            </a:extLst>
          </p:cNvPr>
          <p:cNvSpPr txBox="1"/>
          <p:nvPr/>
        </p:nvSpPr>
        <p:spPr>
          <a:xfrm>
            <a:off x="765110" y="19904"/>
            <a:ext cx="785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 : Đặt tính rồi tính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A97CC-7BF7-4756-91DC-65A645E102AA}"/>
              </a:ext>
            </a:extLst>
          </p:cNvPr>
          <p:cNvSpPr txBox="1"/>
          <p:nvPr/>
        </p:nvSpPr>
        <p:spPr>
          <a:xfrm>
            <a:off x="690475" y="495983"/>
            <a:ext cx="955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a, 86 x 53    ;     b, 33 x 44      ;     c, 157 x 24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79F2B6B-F4C9-42B4-ACD3-0AA3F24D6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55" y="5354765"/>
            <a:ext cx="1496365" cy="1285375"/>
          </a:xfrm>
          <a:prstGeom prst="rect">
            <a:avLst/>
          </a:prstGeom>
        </p:spPr>
      </p:pic>
      <p:pic>
        <p:nvPicPr>
          <p:cNvPr id="66" name="图片 7">
            <a:extLst>
              <a:ext uri="{FF2B5EF4-FFF2-40B4-BE49-F238E27FC236}">
                <a16:creationId xmlns:a16="http://schemas.microsoft.com/office/drawing/2014/main" xmlns="" id="{144EF1F2-FA76-4D7C-A113-4F2D98165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283" y="5019924"/>
            <a:ext cx="1581451" cy="173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8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5" y="1443855"/>
            <a:ext cx="3750052" cy="4553338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:a16="http://schemas.microsoft.com/office/drawing/2014/main" xmlns="" id="{F97746C3-DD53-4D34-B8B0-3E207A89C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15" y="1479632"/>
            <a:ext cx="3750052" cy="4553338"/>
          </a:xfrm>
          <a:prstGeom prst="rect">
            <a:avLst/>
          </a:prstGeom>
        </p:spPr>
      </p:pic>
      <p:pic>
        <p:nvPicPr>
          <p:cNvPr id="5" name="图片 1">
            <a:extLst>
              <a:ext uri="{FF2B5EF4-FFF2-40B4-BE49-F238E27FC236}">
                <a16:creationId xmlns:a16="http://schemas.microsoft.com/office/drawing/2014/main" xmlns="" id="{639C4C45-D550-4AA8-93F8-71676517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135" y="1470366"/>
            <a:ext cx="3750052" cy="455333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662FB656-BF65-4487-A990-09D7E46286D3}"/>
              </a:ext>
            </a:extLst>
          </p:cNvPr>
          <p:cNvSpPr/>
          <p:nvPr/>
        </p:nvSpPr>
        <p:spPr>
          <a:xfrm>
            <a:off x="1615410" y="5213861"/>
            <a:ext cx="492443" cy="501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E7F1AE7-4D97-4E5A-BAAE-ED94A5B523DC}"/>
              </a:ext>
            </a:extLst>
          </p:cNvPr>
          <p:cNvSpPr txBox="1"/>
          <p:nvPr/>
        </p:nvSpPr>
        <p:spPr>
          <a:xfrm>
            <a:off x="1643709" y="5133466"/>
            <a:ext cx="3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39575BF-F41B-493D-B91E-71AEEA3BB354}"/>
              </a:ext>
            </a:extLst>
          </p:cNvPr>
          <p:cNvSpPr/>
          <p:nvPr/>
        </p:nvSpPr>
        <p:spPr>
          <a:xfrm>
            <a:off x="5635302" y="5213861"/>
            <a:ext cx="504280" cy="501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9EE77AB-F446-4F0E-9B0D-A6C69CB689EE}"/>
              </a:ext>
            </a:extLst>
          </p:cNvPr>
          <p:cNvSpPr/>
          <p:nvPr/>
        </p:nvSpPr>
        <p:spPr>
          <a:xfrm>
            <a:off x="9573881" y="5197188"/>
            <a:ext cx="504280" cy="501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30C26C-04DB-4F29-B039-1A147420C047}"/>
              </a:ext>
            </a:extLst>
          </p:cNvPr>
          <p:cNvSpPr txBox="1"/>
          <p:nvPr/>
        </p:nvSpPr>
        <p:spPr>
          <a:xfrm>
            <a:off x="5677824" y="5172432"/>
            <a:ext cx="3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A2A059-6240-44B9-B288-D3B78C239F69}"/>
              </a:ext>
            </a:extLst>
          </p:cNvPr>
          <p:cNvSpPr txBox="1"/>
          <p:nvPr/>
        </p:nvSpPr>
        <p:spPr>
          <a:xfrm>
            <a:off x="9616358" y="5133465"/>
            <a:ext cx="335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xmlns="" id="{2271B045-C2B3-4F1A-B422-BA49C6757631}"/>
              </a:ext>
            </a:extLst>
          </p:cNvPr>
          <p:cNvSpPr/>
          <p:nvPr/>
        </p:nvSpPr>
        <p:spPr>
          <a:xfrm>
            <a:off x="410547" y="37322"/>
            <a:ext cx="9881118" cy="10450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B43CE0-03E0-45F7-865E-E2FAA3AF39BD}"/>
              </a:ext>
            </a:extLst>
          </p:cNvPr>
          <p:cNvSpPr txBox="1"/>
          <p:nvPr/>
        </p:nvSpPr>
        <p:spPr>
          <a:xfrm>
            <a:off x="765110" y="19904"/>
            <a:ext cx="785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 :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Đặt tính 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rồi </a:t>
            </a:r>
            <a:r>
              <a:rPr lang="en-US" sz="3200" b="1">
                <a:solidFill>
                  <a:srgbClr val="FF0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endParaRPr lang="en-US" sz="3200" b="1" dirty="0">
              <a:solidFill>
                <a:srgbClr val="FF006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CA97CC-7BF7-4756-91DC-65A645E102AA}"/>
              </a:ext>
            </a:extLst>
          </p:cNvPr>
          <p:cNvSpPr txBox="1"/>
          <p:nvPr/>
        </p:nvSpPr>
        <p:spPr>
          <a:xfrm>
            <a:off x="690475" y="495983"/>
            <a:ext cx="9554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a, 86 x 54    ;     b, 33 x 42      ;     c, 157 x 21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Line 57">
            <a:extLst>
              <a:ext uri="{FF2B5EF4-FFF2-40B4-BE49-F238E27FC236}">
                <a16:creationId xmlns:a16="http://schemas.microsoft.com/office/drawing/2014/main" xmlns="" id="{A169A32F-48F8-4483-B6A8-AB1C8A139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1354" y="2937700"/>
            <a:ext cx="1311301" cy="5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78">
            <a:extLst>
              <a:ext uri="{FF2B5EF4-FFF2-40B4-BE49-F238E27FC236}">
                <a16:creationId xmlns:a16="http://schemas.microsoft.com/office/drawing/2014/main" xmlns="" id="{5859E314-4014-48FE-89C8-0AC0549EB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40" y="3452730"/>
            <a:ext cx="21396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4" name="Text Box 143">
            <a:extLst>
              <a:ext uri="{FF2B5EF4-FFF2-40B4-BE49-F238E27FC236}">
                <a16:creationId xmlns:a16="http://schemas.microsoft.com/office/drawing/2014/main" xmlns="" id="{84A8DF07-B7EA-4BE8-9A87-528639572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81" y="1968522"/>
            <a:ext cx="1026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36" name="Text Box 160">
            <a:extLst>
              <a:ext uri="{FF2B5EF4-FFF2-40B4-BE49-F238E27FC236}">
                <a16:creationId xmlns:a16="http://schemas.microsoft.com/office/drawing/2014/main" xmlns="" id="{AC7BC102-4597-468B-A353-9C4141F4B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59" y="1613098"/>
            <a:ext cx="20138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2060"/>
                </a:solidFill>
              </a:rPr>
              <a:t>   8 6</a:t>
            </a:r>
          </a:p>
        </p:txBody>
      </p:sp>
      <p:sp>
        <p:nvSpPr>
          <p:cNvPr id="37" name="Text Box 161">
            <a:extLst>
              <a:ext uri="{FF2B5EF4-FFF2-40B4-BE49-F238E27FC236}">
                <a16:creationId xmlns:a16="http://schemas.microsoft.com/office/drawing/2014/main" xmlns="" id="{32C7485D-83DD-4FDD-9E9D-53EC5CF69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060" y="2178646"/>
            <a:ext cx="213967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002060"/>
                </a:solidFill>
              </a:rPr>
              <a:t>  5 3</a:t>
            </a:r>
          </a:p>
        </p:txBody>
      </p:sp>
      <p:sp>
        <p:nvSpPr>
          <p:cNvPr id="40" name="Line 57">
            <a:extLst>
              <a:ext uri="{FF2B5EF4-FFF2-40B4-BE49-F238E27FC236}">
                <a16:creationId xmlns:a16="http://schemas.microsoft.com/office/drawing/2014/main" xmlns="" id="{CE68C486-DB66-4558-A8E6-96764982D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5117" y="4212514"/>
            <a:ext cx="1981213" cy="31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7111969-CE03-413A-BBEF-BED6F70A6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328" y="2166017"/>
            <a:ext cx="954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2F3FD36-1190-4525-A096-8F424332F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812" y="2826044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1 3 2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AB2EE98C-FB90-41A1-BEF1-8A525909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265" y="3433422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1 3 2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6F550AC0-F202-485D-8286-C39811EEA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97" y="4127422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5C0F460-43CD-4A0B-ADD3-6C91E547F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195" y="1608028"/>
            <a:ext cx="954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5140E258-353A-4DA8-9352-81E237DC9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248" y="4094618"/>
            <a:ext cx="1877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1 4 5 2</a:t>
            </a:r>
          </a:p>
        </p:txBody>
      </p:sp>
      <p:sp>
        <p:nvSpPr>
          <p:cNvPr id="63" name="Line 57">
            <a:extLst>
              <a:ext uri="{FF2B5EF4-FFF2-40B4-BE49-F238E27FC236}">
                <a16:creationId xmlns:a16="http://schemas.microsoft.com/office/drawing/2014/main" xmlns="" id="{993A3160-4197-459D-87D5-06275137A0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3360" y="2890894"/>
            <a:ext cx="1415772" cy="18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57">
            <a:extLst>
              <a:ext uri="{FF2B5EF4-FFF2-40B4-BE49-F238E27FC236}">
                <a16:creationId xmlns:a16="http://schemas.microsoft.com/office/drawing/2014/main" xmlns="" id="{27FE978C-1997-4712-8D52-685CE37BD9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9248" y="4214176"/>
            <a:ext cx="1783897" cy="84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479F2B6B-F4C9-42B4-ACD3-0AA3F24D6E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55" y="5354765"/>
            <a:ext cx="1496365" cy="1285375"/>
          </a:xfrm>
          <a:prstGeom prst="rect">
            <a:avLst/>
          </a:prstGeom>
        </p:spPr>
      </p:pic>
      <p:pic>
        <p:nvPicPr>
          <p:cNvPr id="66" name="图片 7">
            <a:extLst>
              <a:ext uri="{FF2B5EF4-FFF2-40B4-BE49-F238E27FC236}">
                <a16:creationId xmlns:a16="http://schemas.microsoft.com/office/drawing/2014/main" xmlns="" id="{144EF1F2-FA76-4D7C-A113-4F2D98165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283" y="5019924"/>
            <a:ext cx="1581451" cy="173940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6E7EAFE-F561-459F-B3A5-548413448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811" y="4108214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6B38275-B38C-4BB4-8858-FBD9442CB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290" y="2870082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A7925C20-B18A-4125-A2C6-DF5541CB2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71" y="3460334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9DF5613D-074A-44E5-B998-5C23DB01C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85" y="2866247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AA5399A-8C45-41DE-94F9-4A2856AE0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598" y="2861656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ABEFE4CF-DA93-4B73-A531-5B9FA6E6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89" y="3439821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1AF671CB-2D84-46E3-B8FA-1FC3987D5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675" y="4121153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2C91C2E2-E620-4D7C-B76D-F2F0A1131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673" y="4127438"/>
            <a:ext cx="4924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8" name="Text Box 143">
            <a:extLst>
              <a:ext uri="{FF2B5EF4-FFF2-40B4-BE49-F238E27FC236}">
                <a16:creationId xmlns:a16="http://schemas.microsoft.com/office/drawing/2014/main" xmlns="" id="{EEA0903F-455F-4FCE-A3F6-FCEE4414B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575" y="1968800"/>
            <a:ext cx="1026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46DEA99-2A6F-4529-8AAF-6A172ADBC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4858" y="2215776"/>
            <a:ext cx="954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BDD735A-28FB-4070-AD41-F66E5B976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342" y="2875803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6 2 8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F8A71882-2D1B-4CEA-91A5-163ABA295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9795" y="3483181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3 1 4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8FAE2A20-AC16-4935-9416-68384BBFF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3881" y="1647611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1 5 7</a:t>
            </a:r>
            <a:endParaRPr lang="en-US" altLang="en-US" sz="4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60F9A9CD-E92F-4444-B8CD-9756C450C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778" y="4144377"/>
            <a:ext cx="1877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3 7 6 8</a:t>
            </a:r>
          </a:p>
        </p:txBody>
      </p:sp>
      <p:sp>
        <p:nvSpPr>
          <p:cNvPr id="69" name="Text Box 143">
            <a:extLst>
              <a:ext uri="{FF2B5EF4-FFF2-40B4-BE49-F238E27FC236}">
                <a16:creationId xmlns:a16="http://schemas.microsoft.com/office/drawing/2014/main" xmlns="" id="{962C30B4-5CE4-401E-8AB9-69A959401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866" y="2018559"/>
            <a:ext cx="10263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2060"/>
                </a:solidFill>
              </a:rPr>
              <a:t>x</a:t>
            </a:r>
          </a:p>
        </p:txBody>
      </p:sp>
      <p:sp>
        <p:nvSpPr>
          <p:cNvPr id="70" name="Line 57">
            <a:extLst>
              <a:ext uri="{FF2B5EF4-FFF2-40B4-BE49-F238E27FC236}">
                <a16:creationId xmlns:a16="http://schemas.microsoft.com/office/drawing/2014/main" xmlns="" id="{C5795641-1621-485E-986D-B76C81991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70554" y="2949984"/>
            <a:ext cx="1415772" cy="18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57">
            <a:extLst>
              <a:ext uri="{FF2B5EF4-FFF2-40B4-BE49-F238E27FC236}">
                <a16:creationId xmlns:a16="http://schemas.microsoft.com/office/drawing/2014/main" xmlns="" id="{116C5C15-60A8-432C-8478-753A854F49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6442" y="4273266"/>
            <a:ext cx="1783897" cy="84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37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  <p:bldP spid="12" grpId="0"/>
      <p:bldP spid="13" grpId="0"/>
      <p:bldP spid="33" grpId="0"/>
      <p:bldP spid="34" grpId="0"/>
      <p:bldP spid="36" grpId="0"/>
      <p:bldP spid="37" grpId="0"/>
      <p:bldP spid="41" grpId="0"/>
      <p:bldP spid="44" grpId="0"/>
      <p:bldP spid="46" grpId="0"/>
      <p:bldP spid="48" grpId="0"/>
      <p:bldP spid="50" grpId="0"/>
      <p:bldP spid="51" grpId="0"/>
      <p:bldP spid="35" grpId="0"/>
      <p:bldP spid="43" grpId="0"/>
      <p:bldP spid="45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7" grpId="0"/>
      <p:bldP spid="68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919" y="2123966"/>
            <a:ext cx="13393996" cy="474200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2888" y="373041"/>
            <a:ext cx="11208123" cy="18579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34073">
            <a:off x="762750" y="565990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7325887" y="2835696"/>
            <a:ext cx="22363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B749C9F-9A85-4578-BC0D-B601F4419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604" y="511105"/>
            <a:ext cx="9951402" cy="69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 sách giáo khoa Toán 4 có 183 trang.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6DBD5AE8-5650-449A-887D-4AFA06929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896" y="1199888"/>
            <a:ext cx="11752874" cy="99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40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49 quyển cùng loại thì có tất cả bao nhiêu trang?</a:t>
            </a:r>
            <a:endParaRPr lang="en-US" alt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33BE4FD-3063-4826-B537-AD1DE6C62CB7}"/>
              </a:ext>
            </a:extLst>
          </p:cNvPr>
          <p:cNvCxnSpPr>
            <a:cxnSpLocks/>
          </p:cNvCxnSpPr>
          <p:nvPr/>
        </p:nvCxnSpPr>
        <p:spPr>
          <a:xfrm>
            <a:off x="5752295" y="3557687"/>
            <a:ext cx="0" cy="25071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 Box 31">
            <a:extLst>
              <a:ext uri="{FF2B5EF4-FFF2-40B4-BE49-F238E27FC236}">
                <a16:creationId xmlns:a16="http://schemas.microsoft.com/office/drawing/2014/main" xmlns="" id="{F5396C1C-C884-46CB-BCA0-4EA1B8234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32" y="2812220"/>
            <a:ext cx="2281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xmlns="" id="{8D114046-5746-4BF3-8D30-08CF2903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580" y="3489591"/>
            <a:ext cx="4941653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</a:rPr>
              <a:t>1 quyển sách : 183 trang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408AB12-AC05-4108-A260-910FFEFCB395}"/>
              </a:ext>
            </a:extLst>
          </p:cNvPr>
          <p:cNvSpPr txBox="1"/>
          <p:nvPr/>
        </p:nvSpPr>
        <p:spPr>
          <a:xfrm>
            <a:off x="1816800" y="40467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xmlns="" id="{38BAADC7-6AAC-491D-8DB3-4FBCBD0F9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864" y="3497837"/>
            <a:ext cx="5436829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</a:rPr>
              <a:t>Số trang 39 quyển cùng loại có tất cả là:</a:t>
            </a: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xmlns="" id="{C6E7FBBD-1612-4D2B-BF6C-9A85AF75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949" y="4682076"/>
            <a:ext cx="517511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</a:rPr>
              <a:t> 183 x 39 = 7137 (trang)</a:t>
            </a: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xmlns="" id="{9333989D-6002-4860-89BC-3BC1926B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656" y="5357137"/>
            <a:ext cx="5175114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</a:rPr>
              <a:t>Đáp số : 7137 trang </a:t>
            </a:r>
            <a:r>
              <a:rPr lang="en-US" altLang="en-US" sz="3600">
                <a:solidFill>
                  <a:schemeClr val="accent1"/>
                </a:solidFill>
              </a:rPr>
              <a:t> </a:t>
            </a:r>
            <a:endParaRPr lang="en-US" altLang="en-US" sz="3600">
              <a:solidFill>
                <a:schemeClr val="tx1"/>
              </a:solidFill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xmlns="" id="{D1F4AA85-E906-4502-B089-0DCB2E68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20" y="4204018"/>
            <a:ext cx="4941653" cy="6463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tx1"/>
                </a:solidFill>
              </a:rPr>
              <a:t>39 quyển sách: … trang?</a:t>
            </a:r>
            <a:r>
              <a:rPr lang="en-US" altLang="en-US" sz="3600">
                <a:solidFill>
                  <a:schemeClr val="accent1"/>
                </a:solidFill>
              </a:rPr>
              <a:t> </a:t>
            </a:r>
            <a:endParaRPr lang="en-US" altLang="en-US" sz="3600">
              <a:solidFill>
                <a:schemeClr val="tx1"/>
              </a:solidFill>
            </a:endParaRPr>
          </a:p>
        </p:txBody>
      </p:sp>
      <p:pic>
        <p:nvPicPr>
          <p:cNvPr id="50" name="图片 37895" descr="1-27">
            <a:extLst>
              <a:ext uri="{FF2B5EF4-FFF2-40B4-BE49-F238E27FC236}">
                <a16:creationId xmlns:a16="http://schemas.microsoft.com/office/drawing/2014/main" xmlns="" id="{D69A0CD5-F445-4573-8FBC-15AF39BA1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546" y="5401463"/>
            <a:ext cx="1521685" cy="135261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781947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/>
      <p:bldP spid="30" grpId="0"/>
      <p:bldP spid="35" grpId="0"/>
      <p:bldP spid="36" grpId="0"/>
      <p:bldP spid="39" grpId="0"/>
      <p:bldP spid="40" grpId="0" animBg="1"/>
      <p:bldP spid="45" grpId="0" animBg="1"/>
      <p:bldP spid="46" grpId="0" animBg="1"/>
      <p:bldP spid="47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46" y="741845"/>
            <a:ext cx="3761994" cy="556302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741844"/>
            <a:ext cx="3761994" cy="5563025"/>
          </a:xfrm>
          <a:prstGeom prst="rect">
            <a:avLst/>
          </a:prstGeom>
        </p:spPr>
      </p:pic>
      <p:grpSp>
        <p:nvGrpSpPr>
          <p:cNvPr id="8" name="Group 39">
            <a:extLst>
              <a:ext uri="{FF2B5EF4-FFF2-40B4-BE49-F238E27FC236}">
                <a16:creationId xmlns:a16="http://schemas.microsoft.com/office/drawing/2014/main" xmlns="" id="{2FC8AF82-79F5-4423-AA02-FC9FF127F25A}"/>
              </a:ext>
            </a:extLst>
          </p:cNvPr>
          <p:cNvGrpSpPr>
            <a:grpSpLocks/>
          </p:cNvGrpSpPr>
          <p:nvPr/>
        </p:nvGrpSpPr>
        <p:grpSpPr bwMode="auto">
          <a:xfrm>
            <a:off x="2060590" y="3429796"/>
            <a:ext cx="2386356" cy="2223030"/>
            <a:chOff x="1371598" y="2667001"/>
            <a:chExt cx="1981202" cy="1591056"/>
          </a:xfrm>
        </p:grpSpPr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xmlns="" id="{AD51AB04-5972-4BF9-9CD0-F25DB83C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r="3258"/>
            <a:stretch>
              <a:fillRect/>
            </a:stretch>
          </p:blipFill>
          <p:spPr bwMode="auto">
            <a:xfrm>
              <a:off x="1371600" y="2667001"/>
              <a:ext cx="1981200" cy="1591056"/>
            </a:xfrm>
            <a:prstGeom prst="rect">
              <a:avLst/>
            </a:prstGeom>
            <a:blipFill dpi="0" rotWithShape="1">
              <a:blip r:embed="rId4"/>
              <a:srcRect l="3258" r="3258"/>
              <a:stretch>
                <a:fillRect/>
              </a:stretch>
            </a:blipFill>
            <a:ln w="5715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xmlns="" id="{5E1A6909-762F-4F0C-9CDC-65739178D13A}"/>
                </a:ext>
              </a:extLst>
            </p:cNvPr>
            <p:cNvSpPr/>
            <p:nvPr/>
          </p:nvSpPr>
          <p:spPr>
            <a:xfrm>
              <a:off x="1371598" y="2667001"/>
              <a:ext cx="543476" cy="5684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ctr" defTabSz="914309">
                <a:spcBef>
                  <a:spcPct val="0"/>
                </a:spcBef>
                <a:buNone/>
                <a:defRPr/>
              </a:pPr>
              <a:r>
                <a:rPr sz="4267" b="1" dirty="0">
                  <a:solidFill>
                    <a:srgbClr val="990099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xmlns="" id="{A809BE85-327F-4674-A7B4-EBED9B46A79F}"/>
              </a:ext>
            </a:extLst>
          </p:cNvPr>
          <p:cNvGrpSpPr>
            <a:grpSpLocks/>
          </p:cNvGrpSpPr>
          <p:nvPr/>
        </p:nvGrpSpPr>
        <p:grpSpPr bwMode="auto">
          <a:xfrm>
            <a:off x="6762349" y="3429794"/>
            <a:ext cx="2430289" cy="2223031"/>
            <a:chOff x="4724400" y="3114411"/>
            <a:chExt cx="1676400" cy="1332403"/>
          </a:xfrm>
        </p:grpSpPr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xmlns="" id="{55744C73-A1A1-4033-A353-7014BBE7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9" r="4749"/>
            <a:stretch>
              <a:fillRect/>
            </a:stretch>
          </p:blipFill>
          <p:spPr bwMode="auto"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xmlns="" id="{94271635-FCA0-4988-B5C7-B1B13F380928}"/>
                </a:ext>
              </a:extLst>
            </p:cNvPr>
            <p:cNvSpPr/>
            <p:nvPr/>
          </p:nvSpPr>
          <p:spPr>
            <a:xfrm>
              <a:off x="4724400" y="3114411"/>
              <a:ext cx="457572" cy="489541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30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B5DC53F8-427F-41EF-A434-B268EBF3F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1" y="302187"/>
            <a:ext cx="2945668" cy="7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89EE10-B176-4B43-A183-60747DBFE5E9}"/>
              </a:ext>
            </a:extLst>
          </p:cNvPr>
          <p:cNvSpPr txBox="1"/>
          <p:nvPr/>
        </p:nvSpPr>
        <p:spPr>
          <a:xfrm>
            <a:off x="400651" y="302186"/>
            <a:ext cx="2449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Trò chơi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9B3712D1-9FEC-4495-BF68-8087F98B98EB}"/>
              </a:ext>
            </a:extLst>
          </p:cNvPr>
          <p:cNvSpPr txBox="1"/>
          <p:nvPr/>
        </p:nvSpPr>
        <p:spPr>
          <a:xfrm>
            <a:off x="3789554" y="18645"/>
            <a:ext cx="7445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Ô</a:t>
            </a: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CỬA</a:t>
            </a: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BÍ</a:t>
            </a: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 </a:t>
            </a:r>
            <a:r>
              <a:rPr lang="en-US" sz="8000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UTM Azuki" panose="02040603050506020204" pitchFamily="18" charset="0"/>
              </a:rPr>
              <a:t>MẬT</a:t>
            </a:r>
          </a:p>
        </p:txBody>
      </p:sp>
    </p:spTree>
    <p:extLst>
      <p:ext uri="{BB962C8B-B14F-4D97-AF65-F5344CB8AC3E}">
        <p14:creationId xmlns:p14="http://schemas.microsoft.com/office/powerpoint/2010/main" val="3271110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36" descr="HEART.GIF">
            <a:hlinkClick r:id="rId2" action="ppaction://hlinkfile"/>
            <a:extLst>
              <a:ext uri="{FF2B5EF4-FFF2-40B4-BE49-F238E27FC236}">
                <a16:creationId xmlns:a16="http://schemas.microsoft.com/office/drawing/2014/main" xmlns="" id="{DDF47C95-CD83-4FAA-AC7D-083ECDE7EA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47" y="3048706"/>
            <a:ext cx="914612" cy="7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6" descr="HEART.GIF">
            <a:hlinkClick r:id="rId2" action="ppaction://hlinkfile"/>
            <a:extLst>
              <a:ext uri="{FF2B5EF4-FFF2-40B4-BE49-F238E27FC236}">
                <a16:creationId xmlns:a16="http://schemas.microsoft.com/office/drawing/2014/main" xmlns="" id="{2D35F88F-1E2C-46E7-8E75-BB8DF35C96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12" y="2972488"/>
            <a:ext cx="914612" cy="73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6" name="Picture 3" descr="005-C">
            <a:extLst>
              <a:ext uri="{FF2B5EF4-FFF2-40B4-BE49-F238E27FC236}">
                <a16:creationId xmlns:a16="http://schemas.microsoft.com/office/drawing/2014/main" xmlns="" id="{08CC526D-1FDF-4B34-AD54-CB0461FBD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43" y="0"/>
            <a:ext cx="8772525" cy="65547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9716" name="Text Box 4">
            <a:extLst>
              <a:ext uri="{FF2B5EF4-FFF2-40B4-BE49-F238E27FC236}">
                <a16:creationId xmlns:a16="http://schemas.microsoft.com/office/drawing/2014/main" xmlns="" id="{89D38D64-201F-41F5-9AAC-78639B97F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459" y="1829224"/>
            <a:ext cx="44206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Ai </a:t>
            </a:r>
            <a:r>
              <a:rPr lang="en-US" sz="7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nhanh</a:t>
            </a:r>
            <a:r>
              <a:rPr 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Ai đúng?</a:t>
            </a:r>
            <a:endParaRPr lang="en-US" sz="7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0957F9CA-819A-4D24-A324-DAD52C397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546" y="323462"/>
            <a:ext cx="8320591" cy="6171396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F6273FA9-C008-4D08-A12C-E8C4D2C0A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658" y="1162318"/>
            <a:ext cx="7866626" cy="4024286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xmlns="" id="{AEB0426C-E50F-45EA-BC59-8C65A19B5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53" y="1134568"/>
            <a:ext cx="737773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latin typeface=".VnTime" panose="020B7200000000000000" pitchFamily="34" charset="0"/>
              </a:rPr>
              <a:t> </a:t>
            </a:r>
            <a:r>
              <a:rPr lang="en-US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latin typeface="Arial" panose="020B0604020202020204" pitchFamily="34" charset="0"/>
              </a:rPr>
              <a:t> hay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7653" name="AutoShape 5">
            <a:extLst>
              <a:ext uri="{FF2B5EF4-FFF2-40B4-BE49-F238E27FC236}">
                <a16:creationId xmlns:a16="http://schemas.microsoft.com/office/drawing/2014/main" xmlns="" id="{91E2389A-0D1A-45D7-BB28-D3E652F7E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82165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7654" name="AutoShape 6">
            <a:extLst>
              <a:ext uri="{FF2B5EF4-FFF2-40B4-BE49-F238E27FC236}">
                <a16:creationId xmlns:a16="http://schemas.microsoft.com/office/drawing/2014/main" xmlns="" id="{9F016341-5B54-42B4-BCCF-FBE73A4B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765" y="5488514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7655" name="AutoShape 7">
            <a:extLst>
              <a:ext uri="{FF2B5EF4-FFF2-40B4-BE49-F238E27FC236}">
                <a16:creationId xmlns:a16="http://schemas.microsoft.com/office/drawing/2014/main" xmlns="" id="{E0D361DC-9ACF-43E0-9767-C668A3BA2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527" y="547264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7656" name="AutoShape 8">
            <a:extLst>
              <a:ext uri="{FF2B5EF4-FFF2-40B4-BE49-F238E27FC236}">
                <a16:creationId xmlns:a16="http://schemas.microsoft.com/office/drawing/2014/main" xmlns="" id="{7E0B1A28-AD93-4E20-BD04-1B80D2098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7658" name="AutoShape 10">
            <a:extLst>
              <a:ext uri="{FF2B5EF4-FFF2-40B4-BE49-F238E27FC236}">
                <a16:creationId xmlns:a16="http://schemas.microsoft.com/office/drawing/2014/main" xmlns="" id="{6360CCAF-3C12-4C7B-8885-4E1CFB736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7264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7659" name="AutoShape 11">
            <a:extLst>
              <a:ext uri="{FF2B5EF4-FFF2-40B4-BE49-F238E27FC236}">
                <a16:creationId xmlns:a16="http://schemas.microsoft.com/office/drawing/2014/main" xmlns="" id="{A0B7BB3D-9E09-42EC-9452-8E89EB88A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46311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7660" name="AutoShape 12">
            <a:extLst>
              <a:ext uri="{FF2B5EF4-FFF2-40B4-BE49-F238E27FC236}">
                <a16:creationId xmlns:a16="http://schemas.microsoft.com/office/drawing/2014/main" xmlns="" id="{11655A10-3EBF-4406-9B8E-5BA8E4AEE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14" y="5477402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7661" name="AutoShape 13">
            <a:extLst>
              <a:ext uri="{FF2B5EF4-FFF2-40B4-BE49-F238E27FC236}">
                <a16:creationId xmlns:a16="http://schemas.microsoft.com/office/drawing/2014/main" xmlns="" id="{BAF973A1-E09D-4F70-AF9B-B7399689E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131" y="5469466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7662" name="AutoShape 14">
            <a:extLst>
              <a:ext uri="{FF2B5EF4-FFF2-40B4-BE49-F238E27FC236}">
                <a16:creationId xmlns:a16="http://schemas.microsoft.com/office/drawing/2014/main" xmlns="" id="{36826F7D-6F1D-475A-9BD9-E58BB11A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7663" name="AutoShape 15">
            <a:extLst>
              <a:ext uri="{FF2B5EF4-FFF2-40B4-BE49-F238E27FC236}">
                <a16:creationId xmlns:a16="http://schemas.microsoft.com/office/drawing/2014/main" xmlns="" id="{C37A4B89-AC08-45D7-A721-46F064611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702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7664" name="AutoShape 16">
            <a:extLst>
              <a:ext uri="{FF2B5EF4-FFF2-40B4-BE49-F238E27FC236}">
                <a16:creationId xmlns:a16="http://schemas.microsoft.com/office/drawing/2014/main" xmlns="" id="{7FE5A158-2044-4976-BACD-DBCDA122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004" y="5486926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7665" name="AutoShape 17">
            <a:extLst>
              <a:ext uri="{FF2B5EF4-FFF2-40B4-BE49-F238E27FC236}">
                <a16:creationId xmlns:a16="http://schemas.microsoft.com/office/drawing/2014/main" xmlns="" id="{116D1B06-4D53-411D-93F6-609E4349D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019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7666" name="AutoShape 18">
            <a:extLst>
              <a:ext uri="{FF2B5EF4-FFF2-40B4-BE49-F238E27FC236}">
                <a16:creationId xmlns:a16="http://schemas.microsoft.com/office/drawing/2014/main" xmlns="" id="{1E658EFC-B093-4435-AD20-113527DCA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68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7667" name="AutoShape 19">
            <a:extLst>
              <a:ext uri="{FF2B5EF4-FFF2-40B4-BE49-F238E27FC236}">
                <a16:creationId xmlns:a16="http://schemas.microsoft.com/office/drawing/2014/main" xmlns="" id="{EC10D76F-111A-454C-A8B0-7312755B5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17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7668" name="AutoShape 20">
            <a:extLst>
              <a:ext uri="{FF2B5EF4-FFF2-40B4-BE49-F238E27FC236}">
                <a16:creationId xmlns:a16="http://schemas.microsoft.com/office/drawing/2014/main" xmlns="" id="{6677C209-D3BC-431D-9E8E-8F0911CF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782" y="5474228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7669" name="AutoShape 21">
            <a:extLst>
              <a:ext uri="{FF2B5EF4-FFF2-40B4-BE49-F238E27FC236}">
                <a16:creationId xmlns:a16="http://schemas.microsoft.com/office/drawing/2014/main" xmlns="" id="{1734DDAE-8D67-48AA-9AF1-CC5B04C92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305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29717" name="Picture 23" descr="3d butterfly">
            <a:extLst>
              <a:ext uri="{FF2B5EF4-FFF2-40B4-BE49-F238E27FC236}">
                <a16:creationId xmlns:a16="http://schemas.microsoft.com/office/drawing/2014/main" xmlns="" id="{89DC17BB-457C-45EA-AC45-D6D1697C76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474" y="458382"/>
            <a:ext cx="799996" cy="4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2A85ED72-A263-49FF-8348-DD54848DB505}"/>
              </a:ext>
            </a:extLst>
          </p:cNvPr>
          <p:cNvGrpSpPr>
            <a:grpSpLocks/>
          </p:cNvGrpSpPr>
          <p:nvPr/>
        </p:nvGrpSpPr>
        <p:grpSpPr bwMode="auto">
          <a:xfrm>
            <a:off x="4107801" y="5406626"/>
            <a:ext cx="3436490" cy="936496"/>
            <a:chOff x="912" y="2592"/>
            <a:chExt cx="3072" cy="960"/>
          </a:xfrm>
        </p:grpSpPr>
        <p:sp>
          <p:nvSpPr>
            <p:cNvPr id="29745" name="Oval 25">
              <a:extLst>
                <a:ext uri="{FF2B5EF4-FFF2-40B4-BE49-F238E27FC236}">
                  <a16:creationId xmlns:a16="http://schemas.microsoft.com/office/drawing/2014/main" xmlns="" id="{DEEDA481-A58D-416C-A880-F42E65494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6" name="WordArt 26">
              <a:extLst>
                <a:ext uri="{FF2B5EF4-FFF2-40B4-BE49-F238E27FC236}">
                  <a16:creationId xmlns:a16="http://schemas.microsoft.com/office/drawing/2014/main" xmlns="" id="{D1BE4250-D26B-4FE1-8ABE-34609530A89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32" y="2935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</a:endParaRPr>
            </a:p>
          </p:txBody>
        </p:sp>
      </p:grpSp>
      <p:pic>
        <p:nvPicPr>
          <p:cNvPr id="29719" name="Picture 27" descr="Book-03-june">
            <a:extLst>
              <a:ext uri="{FF2B5EF4-FFF2-40B4-BE49-F238E27FC236}">
                <a16:creationId xmlns:a16="http://schemas.microsoft.com/office/drawing/2014/main" xmlns="" id="{E8342860-C79D-4EF9-BE7A-F35AA44911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2" y="153621"/>
            <a:ext cx="1142851" cy="9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1" name="Text Box 29">
            <a:extLst>
              <a:ext uri="{FF2B5EF4-FFF2-40B4-BE49-F238E27FC236}">
                <a16:creationId xmlns:a16="http://schemas.microsoft.com/office/drawing/2014/main" xmlns="" id="{3CD20DA7-6B18-474A-837D-B259195A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1186" y="2061263"/>
            <a:ext cx="888884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29722" name="Text Box 30">
            <a:extLst>
              <a:ext uri="{FF2B5EF4-FFF2-40B4-BE49-F238E27FC236}">
                <a16:creationId xmlns:a16="http://schemas.microsoft.com/office/drawing/2014/main" xmlns="" id="{1EE80305-D0CF-40A8-968F-E91260AB5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9918" y="2601878"/>
            <a:ext cx="761901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13</a:t>
            </a:r>
          </a:p>
        </p:txBody>
      </p:sp>
      <p:graphicFrame>
        <p:nvGraphicFramePr>
          <p:cNvPr id="29723" name="Object 2">
            <a:extLst>
              <a:ext uri="{FF2B5EF4-FFF2-40B4-BE49-F238E27FC236}">
                <a16:creationId xmlns:a16="http://schemas.microsoft.com/office/drawing/2014/main" xmlns="" id="{CC628229-399B-4B22-B7F1-7D671C5A3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48208"/>
              </p:ext>
            </p:extLst>
          </p:nvPr>
        </p:nvGraphicFramePr>
        <p:xfrm>
          <a:off x="4805199" y="2584717"/>
          <a:ext cx="282538" cy="3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9" imgW="114102" imgH="126780" progId="Equation.3">
                  <p:embed/>
                </p:oleObj>
              </mc:Choice>
              <mc:Fallback>
                <p:oleObj name="Equation" r:id="rId9" imgW="114102" imgH="126780" progId="Equation.3">
                  <p:embed/>
                  <p:pic>
                    <p:nvPicPr>
                      <p:cNvPr id="29723" name="Object 2">
                        <a:extLst>
                          <a:ext uri="{FF2B5EF4-FFF2-40B4-BE49-F238E27FC236}">
                            <a16:creationId xmlns:a16="http://schemas.microsoft.com/office/drawing/2014/main" xmlns="" id="{CC628229-399B-4B22-B7F1-7D671C5A3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199" y="2584717"/>
                        <a:ext cx="282538" cy="314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4" name="Line 32">
            <a:extLst>
              <a:ext uri="{FF2B5EF4-FFF2-40B4-BE49-F238E27FC236}">
                <a16:creationId xmlns:a16="http://schemas.microsoft.com/office/drawing/2014/main" xmlns="" id="{8052BB66-2CD9-4E03-BBF6-D1610ADA9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202" y="3324056"/>
            <a:ext cx="7365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29725" name="Text Box 33">
            <a:extLst>
              <a:ext uri="{FF2B5EF4-FFF2-40B4-BE49-F238E27FC236}">
                <a16:creationId xmlns:a16="http://schemas.microsoft.com/office/drawing/2014/main" xmlns="" id="{A02AEBC6-415D-4302-B05D-B73AD70B0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470" y="3366588"/>
            <a:ext cx="1155550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258</a:t>
            </a:r>
          </a:p>
        </p:txBody>
      </p:sp>
      <p:sp>
        <p:nvSpPr>
          <p:cNvPr id="29726" name="Text Box 34">
            <a:extLst>
              <a:ext uri="{FF2B5EF4-FFF2-40B4-BE49-F238E27FC236}">
                <a16:creationId xmlns:a16="http://schemas.microsoft.com/office/drawing/2014/main" xmlns="" id="{80C84D3E-A6A5-493F-9855-EBA987AC4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4740" y="3851024"/>
            <a:ext cx="1120845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86</a:t>
            </a:r>
          </a:p>
        </p:txBody>
      </p:sp>
      <p:sp>
        <p:nvSpPr>
          <p:cNvPr id="29727" name="Line 35">
            <a:extLst>
              <a:ext uri="{FF2B5EF4-FFF2-40B4-BE49-F238E27FC236}">
                <a16:creationId xmlns:a16="http://schemas.microsoft.com/office/drawing/2014/main" xmlns="" id="{B9EA7846-2DE5-4050-B658-804485608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2469" y="4494800"/>
            <a:ext cx="8888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29728" name="Text Box 36">
            <a:extLst>
              <a:ext uri="{FF2B5EF4-FFF2-40B4-BE49-F238E27FC236}">
                <a16:creationId xmlns:a16="http://schemas.microsoft.com/office/drawing/2014/main" xmlns="" id="{833315A3-9E8A-480B-83BC-EF88872C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011" y="4537049"/>
            <a:ext cx="1577296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1118</a:t>
            </a:r>
          </a:p>
        </p:txBody>
      </p:sp>
      <p:sp>
        <p:nvSpPr>
          <p:cNvPr id="29729" name="Rectangle 37">
            <a:extLst>
              <a:ext uri="{FF2B5EF4-FFF2-40B4-BE49-F238E27FC236}">
                <a16:creationId xmlns:a16="http://schemas.microsoft.com/office/drawing/2014/main" xmlns="" id="{9F569186-2F19-49A9-A9A7-EF952645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2257" y="2355658"/>
            <a:ext cx="2336496" cy="158127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0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7686" name="Text Box 38">
            <a:extLst>
              <a:ext uri="{FF2B5EF4-FFF2-40B4-BE49-F238E27FC236}">
                <a16:creationId xmlns:a16="http://schemas.microsoft.com/office/drawing/2014/main" xmlns="" id="{2590A7E8-0F0A-4F94-81A8-8D5D675C8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1590" y="2592165"/>
            <a:ext cx="1075809" cy="104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7687" name="Text Box 39">
            <a:extLst>
              <a:ext uri="{FF2B5EF4-FFF2-40B4-BE49-F238E27FC236}">
                <a16:creationId xmlns:a16="http://schemas.microsoft.com/office/drawing/2014/main" xmlns="" id="{2DF47C47-3051-42FE-BA5A-689B6FA97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494" y="2833434"/>
            <a:ext cx="223490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29732" name="Group 40">
            <a:extLst>
              <a:ext uri="{FF2B5EF4-FFF2-40B4-BE49-F238E27FC236}">
                <a16:creationId xmlns:a16="http://schemas.microsoft.com/office/drawing/2014/main" xmlns="" id="{E4B3267F-CC1D-4FBB-B1C2-28FEBF7888C2}"/>
              </a:ext>
            </a:extLst>
          </p:cNvPr>
          <p:cNvGrpSpPr>
            <a:grpSpLocks/>
          </p:cNvGrpSpPr>
          <p:nvPr/>
        </p:nvGrpSpPr>
        <p:grpSpPr bwMode="auto">
          <a:xfrm>
            <a:off x="2171417" y="5583752"/>
            <a:ext cx="717457" cy="558727"/>
            <a:chOff x="960" y="480"/>
            <a:chExt cx="2134" cy="2400"/>
          </a:xfrm>
        </p:grpSpPr>
        <p:grpSp>
          <p:nvGrpSpPr>
            <p:cNvPr id="29733" name="Group 41">
              <a:extLst>
                <a:ext uri="{FF2B5EF4-FFF2-40B4-BE49-F238E27FC236}">
                  <a16:creationId xmlns:a16="http://schemas.microsoft.com/office/drawing/2014/main" xmlns="" id="{DCF1200E-3DED-4857-9DA5-AE45BA94C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29735" name="Group 42">
                <a:extLst>
                  <a:ext uri="{FF2B5EF4-FFF2-40B4-BE49-F238E27FC236}">
                    <a16:creationId xmlns:a16="http://schemas.microsoft.com/office/drawing/2014/main" xmlns="" id="{3CA4EB5E-C759-46E8-BAC2-5BF5F25728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29741" name="Freeform 43">
                  <a:extLst>
                    <a:ext uri="{FF2B5EF4-FFF2-40B4-BE49-F238E27FC236}">
                      <a16:creationId xmlns:a16="http://schemas.microsoft.com/office/drawing/2014/main" xmlns="" id="{5E0DCA13-62AF-42E5-B2DD-E333E8818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2" name="Freeform 44">
                  <a:extLst>
                    <a:ext uri="{FF2B5EF4-FFF2-40B4-BE49-F238E27FC236}">
                      <a16:creationId xmlns:a16="http://schemas.microsoft.com/office/drawing/2014/main" xmlns="" id="{0E18FA95-F554-46B0-9E91-E0EE4DCDD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Line 45">
                  <a:extLst>
                    <a:ext uri="{FF2B5EF4-FFF2-40B4-BE49-F238E27FC236}">
                      <a16:creationId xmlns:a16="http://schemas.microsoft.com/office/drawing/2014/main" xmlns="" id="{22710A46-DFFB-4B7E-8A98-4150C802A3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4" name="Oval 46">
                  <a:extLst>
                    <a:ext uri="{FF2B5EF4-FFF2-40B4-BE49-F238E27FC236}">
                      <a16:creationId xmlns:a16="http://schemas.microsoft.com/office/drawing/2014/main" xmlns="" id="{F3C73B6D-D910-4178-856A-740DEBCF8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9736" name="Oval 47">
                <a:extLst>
                  <a:ext uri="{FF2B5EF4-FFF2-40B4-BE49-F238E27FC236}">
                    <a16:creationId xmlns:a16="http://schemas.microsoft.com/office/drawing/2014/main" xmlns="" id="{45A5DF6B-56A3-4DBC-997E-D13F252E6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7" name="Rectangle 48">
                <a:extLst>
                  <a:ext uri="{FF2B5EF4-FFF2-40B4-BE49-F238E27FC236}">
                    <a16:creationId xmlns:a16="http://schemas.microsoft.com/office/drawing/2014/main" xmlns="" id="{86E713EF-8F9D-40E9-94FC-1A39AA676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8" name="Oval 49">
                <a:extLst>
                  <a:ext uri="{FF2B5EF4-FFF2-40B4-BE49-F238E27FC236}">
                    <a16:creationId xmlns:a16="http://schemas.microsoft.com/office/drawing/2014/main" xmlns="" id="{473B818E-9131-49F7-B712-4C204362A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39" name="Oval 50">
                <a:extLst>
                  <a:ext uri="{FF2B5EF4-FFF2-40B4-BE49-F238E27FC236}">
                    <a16:creationId xmlns:a16="http://schemas.microsoft.com/office/drawing/2014/main" xmlns="" id="{117F3A9A-8DCA-48CD-A88F-CF61B826BA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740" name="Oval 51">
                <a:extLst>
                  <a:ext uri="{FF2B5EF4-FFF2-40B4-BE49-F238E27FC236}">
                    <a16:creationId xmlns:a16="http://schemas.microsoft.com/office/drawing/2014/main" xmlns="" id="{298B0F73-D78F-496E-989D-F82E5DE7B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9734" name="Picture 52" descr="054">
              <a:extLst>
                <a:ext uri="{FF2B5EF4-FFF2-40B4-BE49-F238E27FC236}">
                  <a16:creationId xmlns:a16="http://schemas.microsoft.com/office/drawing/2014/main" xmlns="" id="{E5C61F83-FE86-416E-A118-5B42F7B39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  <p:bldP spid="27656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  <p:bldP spid="27669" grpId="0" animBg="1"/>
      <p:bldP spid="27686" grpId="0"/>
      <p:bldP spid="27686" grpId="1"/>
      <p:bldP spid="276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1EB3EDBD-0F59-4D20-9D73-B70C910EB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546" y="323462"/>
            <a:ext cx="8320591" cy="6171396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D8A03398-AEA0-4FBF-A659-4264E76E5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658" y="1154269"/>
            <a:ext cx="7866626" cy="4065229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xmlns="" id="{4E37E21D-3AEB-4C2E-900C-F5A2FD30C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53" y="1134568"/>
            <a:ext cx="737773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latin typeface=".VnTime" panose="020B7200000000000000" pitchFamily="34" charset="0"/>
              </a:rPr>
              <a:t> </a:t>
            </a:r>
            <a:r>
              <a:rPr lang="en-US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latin typeface="Arial" panose="020B0604020202020204" pitchFamily="34" charset="0"/>
              </a:rPr>
              <a:t> hay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8677" name="AutoShape 5">
            <a:extLst>
              <a:ext uri="{FF2B5EF4-FFF2-40B4-BE49-F238E27FC236}">
                <a16:creationId xmlns:a16="http://schemas.microsoft.com/office/drawing/2014/main" xmlns="" id="{3CB4214A-6B6E-4F8A-AA82-4069EC27A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37298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78" name="AutoShape 6">
            <a:extLst>
              <a:ext uri="{FF2B5EF4-FFF2-40B4-BE49-F238E27FC236}">
                <a16:creationId xmlns:a16="http://schemas.microsoft.com/office/drawing/2014/main" xmlns="" id="{8A7F9A77-14F8-4027-B425-DA713E772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765" y="5379330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8679" name="AutoShape 7">
            <a:extLst>
              <a:ext uri="{FF2B5EF4-FFF2-40B4-BE49-F238E27FC236}">
                <a16:creationId xmlns:a16="http://schemas.microsoft.com/office/drawing/2014/main" xmlns="" id="{7AA1F0AA-EF5B-466E-A537-A75182A86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527" y="536345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xmlns="" id="{87669A9E-4CBC-4A0B-A8C1-F1771210A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358695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682" name="AutoShape 10">
            <a:extLst>
              <a:ext uri="{FF2B5EF4-FFF2-40B4-BE49-F238E27FC236}">
                <a16:creationId xmlns:a16="http://schemas.microsoft.com/office/drawing/2014/main" xmlns="" id="{E00E265B-7E33-481E-A0FF-1F99F516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36345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8683" name="AutoShape 11">
            <a:extLst>
              <a:ext uri="{FF2B5EF4-FFF2-40B4-BE49-F238E27FC236}">
                <a16:creationId xmlns:a16="http://schemas.microsoft.com/office/drawing/2014/main" xmlns="" id="{4BC130C9-B87C-411E-8C73-0860BF171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353933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8684" name="AutoShape 12">
            <a:extLst>
              <a:ext uri="{FF2B5EF4-FFF2-40B4-BE49-F238E27FC236}">
                <a16:creationId xmlns:a16="http://schemas.microsoft.com/office/drawing/2014/main" xmlns="" id="{30A5C94B-9BF3-4244-806E-7DD243CD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14" y="5368218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8685" name="AutoShape 13">
            <a:extLst>
              <a:ext uri="{FF2B5EF4-FFF2-40B4-BE49-F238E27FC236}">
                <a16:creationId xmlns:a16="http://schemas.microsoft.com/office/drawing/2014/main" xmlns="" id="{610A7626-BD54-47AA-BB26-D4B128DE3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131" y="5360282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8686" name="AutoShape 14">
            <a:extLst>
              <a:ext uri="{FF2B5EF4-FFF2-40B4-BE49-F238E27FC236}">
                <a16:creationId xmlns:a16="http://schemas.microsoft.com/office/drawing/2014/main" xmlns="" id="{8D7B504E-575E-4F31-B5F1-B71E0BFA5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358695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8687" name="AutoShape 15">
            <a:extLst>
              <a:ext uri="{FF2B5EF4-FFF2-40B4-BE49-F238E27FC236}">
                <a16:creationId xmlns:a16="http://schemas.microsoft.com/office/drawing/2014/main" xmlns="" id="{5588813E-6C80-43F3-AE72-434A73A6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702" y="5371393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8688" name="AutoShape 16">
            <a:extLst>
              <a:ext uri="{FF2B5EF4-FFF2-40B4-BE49-F238E27FC236}">
                <a16:creationId xmlns:a16="http://schemas.microsoft.com/office/drawing/2014/main" xmlns="" id="{49478BE8-286B-45DD-886F-91AD0385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004" y="5377742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8689" name="AutoShape 17">
            <a:extLst>
              <a:ext uri="{FF2B5EF4-FFF2-40B4-BE49-F238E27FC236}">
                <a16:creationId xmlns:a16="http://schemas.microsoft.com/office/drawing/2014/main" xmlns="" id="{1D1F9B2A-79ED-4C98-903F-FA1E8EF87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019" y="5371393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8690" name="AutoShape 18">
            <a:extLst>
              <a:ext uri="{FF2B5EF4-FFF2-40B4-BE49-F238E27FC236}">
                <a16:creationId xmlns:a16="http://schemas.microsoft.com/office/drawing/2014/main" xmlns="" id="{03E4F36A-288B-4C1B-8BE1-A43FA138E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68" y="5371393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8691" name="AutoShape 19">
            <a:extLst>
              <a:ext uri="{FF2B5EF4-FFF2-40B4-BE49-F238E27FC236}">
                <a16:creationId xmlns:a16="http://schemas.microsoft.com/office/drawing/2014/main" xmlns="" id="{41D5E60C-6007-4437-ACB5-017549D10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17" y="5371393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8692" name="AutoShape 20">
            <a:extLst>
              <a:ext uri="{FF2B5EF4-FFF2-40B4-BE49-F238E27FC236}">
                <a16:creationId xmlns:a16="http://schemas.microsoft.com/office/drawing/2014/main" xmlns="" id="{EAB4B197-6425-4AAB-A6FD-EB0E133FD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782" y="5365044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8693" name="AutoShape 21">
            <a:extLst>
              <a:ext uri="{FF2B5EF4-FFF2-40B4-BE49-F238E27FC236}">
                <a16:creationId xmlns:a16="http://schemas.microsoft.com/office/drawing/2014/main" xmlns="" id="{300380D3-F082-47B7-80BE-41FC5CBAB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845" y="5358695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pic>
        <p:nvPicPr>
          <p:cNvPr id="30741" name="Picture 23" descr="3d butterfly">
            <a:extLst>
              <a:ext uri="{FF2B5EF4-FFF2-40B4-BE49-F238E27FC236}">
                <a16:creationId xmlns:a16="http://schemas.microsoft.com/office/drawing/2014/main" xmlns="" id="{2B6FB184-B5BA-4F0B-99C8-9CC937F119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474" y="458381"/>
            <a:ext cx="799996" cy="6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xmlns="" id="{2D6F25F2-ACAF-4FB2-B772-036EC7E17F62}"/>
              </a:ext>
            </a:extLst>
          </p:cNvPr>
          <p:cNvGrpSpPr>
            <a:grpSpLocks/>
          </p:cNvGrpSpPr>
          <p:nvPr/>
        </p:nvGrpSpPr>
        <p:grpSpPr bwMode="auto">
          <a:xfrm>
            <a:off x="4257121" y="5331712"/>
            <a:ext cx="3436490" cy="936503"/>
            <a:chOff x="912" y="2592"/>
            <a:chExt cx="3072" cy="960"/>
          </a:xfrm>
        </p:grpSpPr>
        <p:sp>
          <p:nvSpPr>
            <p:cNvPr id="30769" name="Oval 25">
              <a:extLst>
                <a:ext uri="{FF2B5EF4-FFF2-40B4-BE49-F238E27FC236}">
                  <a16:creationId xmlns:a16="http://schemas.microsoft.com/office/drawing/2014/main" xmlns="" id="{0F6BB908-2CBE-4947-BEAA-91676B0B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770" name="WordArt 26">
              <a:extLst>
                <a:ext uri="{FF2B5EF4-FFF2-40B4-BE49-F238E27FC236}">
                  <a16:creationId xmlns:a16="http://schemas.microsoft.com/office/drawing/2014/main" xmlns="" id="{23D97044-7D27-4865-9DD6-1859BBE18B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 giờ</a:t>
              </a:r>
            </a:p>
          </p:txBody>
        </p:sp>
      </p:grpSp>
      <p:pic>
        <p:nvPicPr>
          <p:cNvPr id="30743" name="Picture 27" descr="Book-03-june">
            <a:extLst>
              <a:ext uri="{FF2B5EF4-FFF2-40B4-BE49-F238E27FC236}">
                <a16:creationId xmlns:a16="http://schemas.microsoft.com/office/drawing/2014/main" xmlns="" id="{86E76DC8-371B-49A6-A395-C4A8F030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132" y="153621"/>
            <a:ext cx="914281" cy="9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Text Box 29">
            <a:extLst>
              <a:ext uri="{FF2B5EF4-FFF2-40B4-BE49-F238E27FC236}">
                <a16:creationId xmlns:a16="http://schemas.microsoft.com/office/drawing/2014/main" xmlns="" id="{128DCD4A-78B3-4BFB-A2C1-411A5202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6850" y="1993023"/>
            <a:ext cx="888884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30746" name="Text Box 30">
            <a:extLst>
              <a:ext uri="{FF2B5EF4-FFF2-40B4-BE49-F238E27FC236}">
                <a16:creationId xmlns:a16="http://schemas.microsoft.com/office/drawing/2014/main" xmlns="" id="{D15F2725-4AC1-4341-A856-0C873C18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230" y="2506342"/>
            <a:ext cx="761901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31</a:t>
            </a:r>
          </a:p>
        </p:txBody>
      </p:sp>
      <p:graphicFrame>
        <p:nvGraphicFramePr>
          <p:cNvPr id="30747" name="Object 2">
            <a:extLst>
              <a:ext uri="{FF2B5EF4-FFF2-40B4-BE49-F238E27FC236}">
                <a16:creationId xmlns:a16="http://schemas.microsoft.com/office/drawing/2014/main" xmlns="" id="{BCEB8166-5EB5-4180-9364-FEFE25BBD3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014672"/>
              </p:ext>
            </p:extLst>
          </p:nvPr>
        </p:nvGraphicFramePr>
        <p:xfrm>
          <a:off x="5146399" y="2448237"/>
          <a:ext cx="282538" cy="3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9" imgW="114102" imgH="126780" progId="Equation.3">
                  <p:embed/>
                </p:oleObj>
              </mc:Choice>
              <mc:Fallback>
                <p:oleObj name="Equation" r:id="rId9" imgW="114102" imgH="126780" progId="Equation.3">
                  <p:embed/>
                  <p:pic>
                    <p:nvPicPr>
                      <p:cNvPr id="30747" name="Object 2">
                        <a:extLst>
                          <a:ext uri="{FF2B5EF4-FFF2-40B4-BE49-F238E27FC236}">
                            <a16:creationId xmlns:a16="http://schemas.microsoft.com/office/drawing/2014/main" xmlns="" id="{BCEB8166-5EB5-4180-9364-FEFE25BBD3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399" y="2448237"/>
                        <a:ext cx="282538" cy="314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8" name="Line 32">
            <a:extLst>
              <a:ext uri="{FF2B5EF4-FFF2-40B4-BE49-F238E27FC236}">
                <a16:creationId xmlns:a16="http://schemas.microsoft.com/office/drawing/2014/main" xmlns="" id="{34E9B943-6D31-4EA6-8085-3F8245DD7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6866" y="3119336"/>
            <a:ext cx="7365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30749" name="Text Box 33">
            <a:extLst>
              <a:ext uri="{FF2B5EF4-FFF2-40B4-BE49-F238E27FC236}">
                <a16:creationId xmlns:a16="http://schemas.microsoft.com/office/drawing/2014/main" xmlns="" id="{36295614-E9B0-491E-9848-DE2205F2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9872" y="3120924"/>
            <a:ext cx="1155550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56</a:t>
            </a:r>
          </a:p>
        </p:txBody>
      </p:sp>
      <p:sp>
        <p:nvSpPr>
          <p:cNvPr id="30750" name="Text Box 34">
            <a:extLst>
              <a:ext uri="{FF2B5EF4-FFF2-40B4-BE49-F238E27FC236}">
                <a16:creationId xmlns:a16="http://schemas.microsoft.com/office/drawing/2014/main" xmlns="" id="{5A885964-0693-41B0-910A-21DBA2C4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498" y="3646304"/>
            <a:ext cx="1251877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168</a:t>
            </a:r>
          </a:p>
        </p:txBody>
      </p:sp>
      <p:sp>
        <p:nvSpPr>
          <p:cNvPr id="30751" name="Line 35">
            <a:extLst>
              <a:ext uri="{FF2B5EF4-FFF2-40B4-BE49-F238E27FC236}">
                <a16:creationId xmlns:a16="http://schemas.microsoft.com/office/drawing/2014/main" xmlns="" id="{0BAB722A-B8ED-475F-9CDC-F42911755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9077" y="4303728"/>
            <a:ext cx="8888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30752" name="Text Box 36">
            <a:extLst>
              <a:ext uri="{FF2B5EF4-FFF2-40B4-BE49-F238E27FC236}">
                <a16:creationId xmlns:a16="http://schemas.microsoft.com/office/drawing/2014/main" xmlns="" id="{F22B3D78-796F-4374-AF40-F9FA368A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3838" y="4291668"/>
            <a:ext cx="1180946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224</a:t>
            </a:r>
          </a:p>
        </p:txBody>
      </p:sp>
      <p:sp>
        <p:nvSpPr>
          <p:cNvPr id="30753" name="Rectangle 37">
            <a:extLst>
              <a:ext uri="{FF2B5EF4-FFF2-40B4-BE49-F238E27FC236}">
                <a16:creationId xmlns:a16="http://schemas.microsoft.com/office/drawing/2014/main" xmlns="" id="{93B4886F-6938-4BAC-B271-7A461C229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3309" y="2536270"/>
            <a:ext cx="2336496" cy="18158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8710" name="Text Box 38">
            <a:extLst>
              <a:ext uri="{FF2B5EF4-FFF2-40B4-BE49-F238E27FC236}">
                <a16:creationId xmlns:a16="http://schemas.microsoft.com/office/drawing/2014/main" xmlns="" id="{02BFDC31-779E-432F-B1AA-EF7B7806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718" y="2701349"/>
            <a:ext cx="914281" cy="14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799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8711" name="Text Box 39">
            <a:extLst>
              <a:ext uri="{FF2B5EF4-FFF2-40B4-BE49-F238E27FC236}">
                <a16:creationId xmlns:a16="http://schemas.microsoft.com/office/drawing/2014/main" xmlns="" id="{58D080C2-E983-43EE-BE11-18C723D5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4102" y="2942618"/>
            <a:ext cx="223490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grpSp>
        <p:nvGrpSpPr>
          <p:cNvPr id="30756" name="Group 40">
            <a:extLst>
              <a:ext uri="{FF2B5EF4-FFF2-40B4-BE49-F238E27FC236}">
                <a16:creationId xmlns:a16="http://schemas.microsoft.com/office/drawing/2014/main" xmlns="" id="{FCD75A7E-02E2-4D47-B962-308B85951E3E}"/>
              </a:ext>
            </a:extLst>
          </p:cNvPr>
          <p:cNvGrpSpPr>
            <a:grpSpLocks/>
          </p:cNvGrpSpPr>
          <p:nvPr/>
        </p:nvGrpSpPr>
        <p:grpSpPr bwMode="auto">
          <a:xfrm>
            <a:off x="2171417" y="5583752"/>
            <a:ext cx="717457" cy="558727"/>
            <a:chOff x="960" y="480"/>
            <a:chExt cx="2134" cy="2400"/>
          </a:xfrm>
        </p:grpSpPr>
        <p:grpSp>
          <p:nvGrpSpPr>
            <p:cNvPr id="30757" name="Group 41">
              <a:extLst>
                <a:ext uri="{FF2B5EF4-FFF2-40B4-BE49-F238E27FC236}">
                  <a16:creationId xmlns:a16="http://schemas.microsoft.com/office/drawing/2014/main" xmlns="" id="{25932B0C-A237-44AC-8B3F-0AE5A0927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30759" name="Group 42">
                <a:extLst>
                  <a:ext uri="{FF2B5EF4-FFF2-40B4-BE49-F238E27FC236}">
                    <a16:creationId xmlns:a16="http://schemas.microsoft.com/office/drawing/2014/main" xmlns="" id="{99EE7FE8-55CF-4778-BE93-B3064DE84A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30765" name="Freeform 43">
                  <a:extLst>
                    <a:ext uri="{FF2B5EF4-FFF2-40B4-BE49-F238E27FC236}">
                      <a16:creationId xmlns:a16="http://schemas.microsoft.com/office/drawing/2014/main" xmlns="" id="{E863FD14-71E8-4CCE-B2A4-E6F0A9DF9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6" name="Freeform 44">
                  <a:extLst>
                    <a:ext uri="{FF2B5EF4-FFF2-40B4-BE49-F238E27FC236}">
                      <a16:creationId xmlns:a16="http://schemas.microsoft.com/office/drawing/2014/main" xmlns="" id="{66BEFE8F-C584-4813-ADCE-B79741CD2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7" name="Line 45">
                  <a:extLst>
                    <a:ext uri="{FF2B5EF4-FFF2-40B4-BE49-F238E27FC236}">
                      <a16:creationId xmlns:a16="http://schemas.microsoft.com/office/drawing/2014/main" xmlns="" id="{3371DA21-4799-4342-A8F3-90CEEC817B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8" name="Oval 46">
                  <a:extLst>
                    <a:ext uri="{FF2B5EF4-FFF2-40B4-BE49-F238E27FC236}">
                      <a16:creationId xmlns:a16="http://schemas.microsoft.com/office/drawing/2014/main" xmlns="" id="{19364171-5E88-4C3B-A889-EB19F3A6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0760" name="Oval 47">
                <a:extLst>
                  <a:ext uri="{FF2B5EF4-FFF2-40B4-BE49-F238E27FC236}">
                    <a16:creationId xmlns:a16="http://schemas.microsoft.com/office/drawing/2014/main" xmlns="" id="{B5FD24EA-D059-4E7B-A7EC-A14204065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1" name="Rectangle 48">
                <a:extLst>
                  <a:ext uri="{FF2B5EF4-FFF2-40B4-BE49-F238E27FC236}">
                    <a16:creationId xmlns:a16="http://schemas.microsoft.com/office/drawing/2014/main" xmlns="" id="{B5C05330-9998-4F6E-A221-53D3ECA5C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2" name="Oval 49">
                <a:extLst>
                  <a:ext uri="{FF2B5EF4-FFF2-40B4-BE49-F238E27FC236}">
                    <a16:creationId xmlns:a16="http://schemas.microsoft.com/office/drawing/2014/main" xmlns="" id="{3ACB6747-4F4F-495E-87C3-98DC3D9B0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3" name="Oval 50">
                <a:extLst>
                  <a:ext uri="{FF2B5EF4-FFF2-40B4-BE49-F238E27FC236}">
                    <a16:creationId xmlns:a16="http://schemas.microsoft.com/office/drawing/2014/main" xmlns="" id="{F6B088E5-0937-4CAF-86DF-44D41BB6C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764" name="Oval 51">
                <a:extLst>
                  <a:ext uri="{FF2B5EF4-FFF2-40B4-BE49-F238E27FC236}">
                    <a16:creationId xmlns:a16="http://schemas.microsoft.com/office/drawing/2014/main" xmlns="" id="{F06D5129-2441-49F0-A43B-72A1AE48F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0758" name="Picture 52" descr="054">
              <a:extLst>
                <a:ext uri="{FF2B5EF4-FFF2-40B4-BE49-F238E27FC236}">
                  <a16:creationId xmlns:a16="http://schemas.microsoft.com/office/drawing/2014/main" xmlns="" id="{0A999BB1-B52C-49D6-A66D-4365D86EC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8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8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79" grpId="0" animBg="1"/>
      <p:bldP spid="28680" grpId="0" animBg="1"/>
      <p:bldP spid="28682" grpId="0" animBg="1"/>
      <p:bldP spid="28683" grpId="0" animBg="1"/>
      <p:bldP spid="28684" grpId="0" animBg="1"/>
      <p:bldP spid="28685" grpId="0" animBg="1"/>
      <p:bldP spid="28686" grpId="0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 animBg="1"/>
      <p:bldP spid="28710" grpId="0"/>
      <p:bldP spid="28710" grpId="1"/>
      <p:bldP spid="287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4F978736-0005-48BE-B690-A42B28ED1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546" y="323462"/>
            <a:ext cx="8320591" cy="6171396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xmlns="" id="{4D710CE2-E0F9-4F4B-B130-1FC4A9F7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320" y="1134568"/>
            <a:ext cx="737773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latin typeface="Arial" panose="020B0604020202020204" pitchFamily="34" charset="0"/>
              </a:rPr>
              <a:t> hay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xmlns="" id="{AEE2C72C-1928-4DF5-BBA2-71C91BD87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82165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xmlns="" id="{FE1F4A6D-1CD6-4D26-8DF7-35ADDD35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765" y="5488514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xmlns="" id="{DB3CFCEB-ADFA-46B2-9B64-6EAE1742C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527" y="547264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xmlns="" id="{96423A77-B49B-41BF-8B43-1D8334F6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xmlns="" id="{DB129067-067C-4B54-BDE4-3CD830E2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7264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xmlns="" id="{3B0BAB53-4FAB-42BD-BA27-314CC485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46311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xmlns="" id="{D6B93E91-76A5-4DC9-9CED-42F835AF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14" y="5477402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29707" name="AutoShape 11">
            <a:extLst>
              <a:ext uri="{FF2B5EF4-FFF2-40B4-BE49-F238E27FC236}">
                <a16:creationId xmlns:a16="http://schemas.microsoft.com/office/drawing/2014/main" xmlns="" id="{FADBE5D9-84C7-4AF7-BB38-D1E825A9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131" y="5469466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xmlns="" id="{9934BFD9-25D0-491C-AE45-E676EB76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xmlns="" id="{AF13C4F3-3092-44EC-818A-3D8EDE7B3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702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xmlns="" id="{F30C9116-3287-4872-8357-C95A3BD6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004" y="5486926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9711" name="AutoShape 15">
            <a:extLst>
              <a:ext uri="{FF2B5EF4-FFF2-40B4-BE49-F238E27FC236}">
                <a16:creationId xmlns:a16="http://schemas.microsoft.com/office/drawing/2014/main" xmlns="" id="{AB20DB1E-F328-4806-8EC6-E783811FE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019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29712" name="AutoShape 16">
            <a:extLst>
              <a:ext uri="{FF2B5EF4-FFF2-40B4-BE49-F238E27FC236}">
                <a16:creationId xmlns:a16="http://schemas.microsoft.com/office/drawing/2014/main" xmlns="" id="{FB952083-B4D7-4DE8-9071-BF52B5215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68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9713" name="AutoShape 17">
            <a:extLst>
              <a:ext uri="{FF2B5EF4-FFF2-40B4-BE49-F238E27FC236}">
                <a16:creationId xmlns:a16="http://schemas.microsoft.com/office/drawing/2014/main" xmlns="" id="{54C84186-6602-4C76-80A3-F26A41A89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17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29714" name="AutoShape 18">
            <a:extLst>
              <a:ext uri="{FF2B5EF4-FFF2-40B4-BE49-F238E27FC236}">
                <a16:creationId xmlns:a16="http://schemas.microsoft.com/office/drawing/2014/main" xmlns="" id="{FFE9748D-CCA8-4E64-B80B-2BD7CD934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782" y="5474228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9715" name="AutoShape 19">
            <a:extLst>
              <a:ext uri="{FF2B5EF4-FFF2-40B4-BE49-F238E27FC236}">
                <a16:creationId xmlns:a16="http://schemas.microsoft.com/office/drawing/2014/main" xmlns="" id="{EF5CB468-5DD9-4473-B6FA-850FD71DE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845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xmlns="" id="{551E82C4-1014-48FE-9E30-2E9EAAFF606C}"/>
              </a:ext>
            </a:extLst>
          </p:cNvPr>
          <p:cNvGrpSpPr>
            <a:grpSpLocks/>
          </p:cNvGrpSpPr>
          <p:nvPr/>
        </p:nvGrpSpPr>
        <p:grpSpPr bwMode="auto">
          <a:xfrm>
            <a:off x="4346009" y="5440896"/>
            <a:ext cx="3436490" cy="936503"/>
            <a:chOff x="912" y="2592"/>
            <a:chExt cx="3072" cy="960"/>
          </a:xfrm>
        </p:grpSpPr>
        <p:sp>
          <p:nvSpPr>
            <p:cNvPr id="31792" name="Oval 22">
              <a:extLst>
                <a:ext uri="{FF2B5EF4-FFF2-40B4-BE49-F238E27FC236}">
                  <a16:creationId xmlns:a16="http://schemas.microsoft.com/office/drawing/2014/main" xmlns="" id="{ADC6F14B-E506-4D0F-B95F-DA5AD72E3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93" name="WordArt 23">
              <a:extLst>
                <a:ext uri="{FF2B5EF4-FFF2-40B4-BE49-F238E27FC236}">
                  <a16:creationId xmlns:a16="http://schemas.microsoft.com/office/drawing/2014/main" xmlns="" id="{4D071C39-6F98-4BF3-AC99-1CD13D72A4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 giờ</a:t>
              </a:r>
            </a:p>
          </p:txBody>
        </p:sp>
      </p:grpSp>
      <p:pic>
        <p:nvPicPr>
          <p:cNvPr id="31765" name="Picture 24" descr="Book-03-june">
            <a:extLst>
              <a:ext uri="{FF2B5EF4-FFF2-40B4-BE49-F238E27FC236}">
                <a16:creationId xmlns:a16="http://schemas.microsoft.com/office/drawing/2014/main" xmlns="" id="{0ACBFC13-3AF5-44E7-9B03-C35CA3178D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42" y="77431"/>
            <a:ext cx="990471" cy="9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7" name="Text Box 26">
            <a:extLst>
              <a:ext uri="{FF2B5EF4-FFF2-40B4-BE49-F238E27FC236}">
                <a16:creationId xmlns:a16="http://schemas.microsoft.com/office/drawing/2014/main" xmlns="" id="{602AE376-3C4D-402F-880C-534F17DC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162" y="2047615"/>
            <a:ext cx="888884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57</a:t>
            </a:r>
          </a:p>
        </p:txBody>
      </p:sp>
      <p:sp>
        <p:nvSpPr>
          <p:cNvPr id="31768" name="Text Box 27">
            <a:extLst>
              <a:ext uri="{FF2B5EF4-FFF2-40B4-BE49-F238E27FC236}">
                <a16:creationId xmlns:a16="http://schemas.microsoft.com/office/drawing/2014/main" xmlns="" id="{6B03FF76-3A07-4845-8D62-42E3DE533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950" y="2547286"/>
            <a:ext cx="761901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43</a:t>
            </a:r>
          </a:p>
        </p:txBody>
      </p:sp>
      <p:graphicFrame>
        <p:nvGraphicFramePr>
          <p:cNvPr id="31769" name="Object 2">
            <a:extLst>
              <a:ext uri="{FF2B5EF4-FFF2-40B4-BE49-F238E27FC236}">
                <a16:creationId xmlns:a16="http://schemas.microsoft.com/office/drawing/2014/main" xmlns="" id="{A5F4C571-163E-4A2B-8B7A-CBE22F97F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780984"/>
              </p:ext>
            </p:extLst>
          </p:nvPr>
        </p:nvGraphicFramePr>
        <p:xfrm>
          <a:off x="5405711" y="2475533"/>
          <a:ext cx="282538" cy="3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8" imgW="114102" imgH="126780" progId="Equation.3">
                  <p:embed/>
                </p:oleObj>
              </mc:Choice>
              <mc:Fallback>
                <p:oleObj name="Equation" r:id="rId8" imgW="114102" imgH="126780" progId="Equation.3">
                  <p:embed/>
                  <p:pic>
                    <p:nvPicPr>
                      <p:cNvPr id="31769" name="Object 2">
                        <a:extLst>
                          <a:ext uri="{FF2B5EF4-FFF2-40B4-BE49-F238E27FC236}">
                            <a16:creationId xmlns:a16="http://schemas.microsoft.com/office/drawing/2014/main" xmlns="" id="{A5F4C571-163E-4A2B-8B7A-CBE22F97F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5711" y="2475533"/>
                        <a:ext cx="282538" cy="314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70" name="Line 29">
            <a:extLst>
              <a:ext uri="{FF2B5EF4-FFF2-40B4-BE49-F238E27FC236}">
                <a16:creationId xmlns:a16="http://schemas.microsoft.com/office/drawing/2014/main" xmlns="" id="{8CC5F6DC-A579-4AB3-B381-1A6BDEBC5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21909" y="3173928"/>
            <a:ext cx="97077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31771" name="Text Box 30">
            <a:extLst>
              <a:ext uri="{FF2B5EF4-FFF2-40B4-BE49-F238E27FC236}">
                <a16:creationId xmlns:a16="http://schemas.microsoft.com/office/drawing/2014/main" xmlns="" id="{3546F1DB-2929-4CA1-985E-23D8A15C3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502" y="3216460"/>
            <a:ext cx="1155550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171</a:t>
            </a:r>
          </a:p>
        </p:txBody>
      </p:sp>
      <p:sp>
        <p:nvSpPr>
          <p:cNvPr id="31772" name="Text Box 31">
            <a:extLst>
              <a:ext uri="{FF2B5EF4-FFF2-40B4-BE49-F238E27FC236}">
                <a16:creationId xmlns:a16="http://schemas.microsoft.com/office/drawing/2014/main" xmlns="" id="{8E5B1961-AAF4-4F74-96EE-6A1EFFF0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8" y="3700896"/>
            <a:ext cx="1015868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228</a:t>
            </a:r>
          </a:p>
        </p:txBody>
      </p:sp>
      <p:sp>
        <p:nvSpPr>
          <p:cNvPr id="31773" name="Line 32">
            <a:extLst>
              <a:ext uri="{FF2B5EF4-FFF2-40B4-BE49-F238E27FC236}">
                <a16:creationId xmlns:a16="http://schemas.microsoft.com/office/drawing/2014/main" xmlns="" id="{C1B49FAD-2E5C-4D21-ACB7-0DEF897B5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4944" y="4344672"/>
            <a:ext cx="119314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31774" name="Text Box 33">
            <a:extLst>
              <a:ext uri="{FF2B5EF4-FFF2-40B4-BE49-F238E27FC236}">
                <a16:creationId xmlns:a16="http://schemas.microsoft.com/office/drawing/2014/main" xmlns="" id="{F5243457-1AF7-4642-B983-AC27AA99B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92" y="4331662"/>
            <a:ext cx="1438372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2351</a:t>
            </a:r>
          </a:p>
        </p:txBody>
      </p:sp>
      <p:sp>
        <p:nvSpPr>
          <p:cNvPr id="31775" name="Rectangle 34">
            <a:extLst>
              <a:ext uri="{FF2B5EF4-FFF2-40B4-BE49-F238E27FC236}">
                <a16:creationId xmlns:a16="http://schemas.microsoft.com/office/drawing/2014/main" xmlns="" id="{49B19818-22C8-4C6D-A237-5F37E30D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549" y="3150430"/>
            <a:ext cx="2336496" cy="18158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731" name="Text Box 35">
            <a:extLst>
              <a:ext uri="{FF2B5EF4-FFF2-40B4-BE49-F238E27FC236}">
                <a16:creationId xmlns:a16="http://schemas.microsoft.com/office/drawing/2014/main" xmlns="" id="{116A8B20-E866-437F-BBEF-DA509011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958" y="3315509"/>
            <a:ext cx="914281" cy="14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799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9732" name="Text Box 36">
            <a:extLst>
              <a:ext uri="{FF2B5EF4-FFF2-40B4-BE49-F238E27FC236}">
                <a16:creationId xmlns:a16="http://schemas.microsoft.com/office/drawing/2014/main" xmlns="" id="{0A510ABA-F454-4735-B4E8-3500CF6C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2342" y="3556778"/>
            <a:ext cx="223490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grpSp>
        <p:nvGrpSpPr>
          <p:cNvPr id="31778" name="Group 37">
            <a:extLst>
              <a:ext uri="{FF2B5EF4-FFF2-40B4-BE49-F238E27FC236}">
                <a16:creationId xmlns:a16="http://schemas.microsoft.com/office/drawing/2014/main" xmlns="" id="{32E25904-16D8-4E4B-B7B2-B8F572AB3E0D}"/>
              </a:ext>
            </a:extLst>
          </p:cNvPr>
          <p:cNvGrpSpPr>
            <a:grpSpLocks/>
          </p:cNvGrpSpPr>
          <p:nvPr/>
        </p:nvGrpSpPr>
        <p:grpSpPr bwMode="auto">
          <a:xfrm>
            <a:off x="2171417" y="5583752"/>
            <a:ext cx="717457" cy="558727"/>
            <a:chOff x="960" y="480"/>
            <a:chExt cx="2134" cy="2400"/>
          </a:xfrm>
        </p:grpSpPr>
        <p:grpSp>
          <p:nvGrpSpPr>
            <p:cNvPr id="31780" name="Group 38">
              <a:extLst>
                <a:ext uri="{FF2B5EF4-FFF2-40B4-BE49-F238E27FC236}">
                  <a16:creationId xmlns:a16="http://schemas.microsoft.com/office/drawing/2014/main" xmlns="" id="{DE9177C8-C8CC-4B2E-8163-702ABD22F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31782" name="Group 39">
                <a:extLst>
                  <a:ext uri="{FF2B5EF4-FFF2-40B4-BE49-F238E27FC236}">
                    <a16:creationId xmlns:a16="http://schemas.microsoft.com/office/drawing/2014/main" xmlns="" id="{0A71773A-9AAF-423D-911B-32B0C25802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31788" name="Freeform 40">
                  <a:extLst>
                    <a:ext uri="{FF2B5EF4-FFF2-40B4-BE49-F238E27FC236}">
                      <a16:creationId xmlns:a16="http://schemas.microsoft.com/office/drawing/2014/main" xmlns="" id="{2A25CC1F-9461-4557-94F1-6625DEC5E1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9" name="Freeform 41">
                  <a:extLst>
                    <a:ext uri="{FF2B5EF4-FFF2-40B4-BE49-F238E27FC236}">
                      <a16:creationId xmlns:a16="http://schemas.microsoft.com/office/drawing/2014/main" xmlns="" id="{957837B5-A1CD-4E20-9B29-C1EBBB366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0" name="Line 42">
                  <a:extLst>
                    <a:ext uri="{FF2B5EF4-FFF2-40B4-BE49-F238E27FC236}">
                      <a16:creationId xmlns:a16="http://schemas.microsoft.com/office/drawing/2014/main" xmlns="" id="{611674C8-658D-4204-9B4C-4DEE547D09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1" name="Oval 43">
                  <a:extLst>
                    <a:ext uri="{FF2B5EF4-FFF2-40B4-BE49-F238E27FC236}">
                      <a16:creationId xmlns:a16="http://schemas.microsoft.com/office/drawing/2014/main" xmlns="" id="{7CD07425-63BE-4A5C-9E59-F679696F7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1783" name="Oval 44">
                <a:extLst>
                  <a:ext uri="{FF2B5EF4-FFF2-40B4-BE49-F238E27FC236}">
                    <a16:creationId xmlns:a16="http://schemas.microsoft.com/office/drawing/2014/main" xmlns="" id="{66B59287-76A5-4841-8090-083291677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84" name="Rectangle 45">
                <a:extLst>
                  <a:ext uri="{FF2B5EF4-FFF2-40B4-BE49-F238E27FC236}">
                    <a16:creationId xmlns:a16="http://schemas.microsoft.com/office/drawing/2014/main" xmlns="" id="{68C4D12B-FDB8-41DF-93B3-C92E6E514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85" name="Oval 46">
                <a:extLst>
                  <a:ext uri="{FF2B5EF4-FFF2-40B4-BE49-F238E27FC236}">
                    <a16:creationId xmlns:a16="http://schemas.microsoft.com/office/drawing/2014/main" xmlns="" id="{92D220FF-FEBF-4208-8A97-99F5CEBFC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86" name="Oval 47">
                <a:extLst>
                  <a:ext uri="{FF2B5EF4-FFF2-40B4-BE49-F238E27FC236}">
                    <a16:creationId xmlns:a16="http://schemas.microsoft.com/office/drawing/2014/main" xmlns="" id="{01BA555A-58FC-4D12-9699-042854800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787" name="Oval 48">
                <a:extLst>
                  <a:ext uri="{FF2B5EF4-FFF2-40B4-BE49-F238E27FC236}">
                    <a16:creationId xmlns:a16="http://schemas.microsoft.com/office/drawing/2014/main" xmlns="" id="{48BD315C-C928-4D51-BEF5-647DBE1DC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1781" name="Picture 49" descr="054">
              <a:extLst>
                <a:ext uri="{FF2B5EF4-FFF2-40B4-BE49-F238E27FC236}">
                  <a16:creationId xmlns:a16="http://schemas.microsoft.com/office/drawing/2014/main" xmlns="" id="{EBDDACD0-B62C-4D05-8291-77AEF2A40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79" name="Picture 50" descr="672026">
            <a:extLst>
              <a:ext uri="{FF2B5EF4-FFF2-40B4-BE49-F238E27FC236}">
                <a16:creationId xmlns:a16="http://schemas.microsoft.com/office/drawing/2014/main" xmlns="" id="{3E85155B-CC11-4327-AB5D-39458C66C0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380" y="1241"/>
            <a:ext cx="1295231" cy="123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31" grpId="0"/>
      <p:bldP spid="29731" grpId="1"/>
      <p:bldP spid="297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2C82FC2D-BAAA-4EFD-BEA1-A99C88FB2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546" y="323462"/>
            <a:ext cx="8320591" cy="6171396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xmlns="" id="{EDA922DD-476F-4FD7-B41E-CEC1316E4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82165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0724" name="AutoShape 4">
            <a:extLst>
              <a:ext uri="{FF2B5EF4-FFF2-40B4-BE49-F238E27FC236}">
                <a16:creationId xmlns:a16="http://schemas.microsoft.com/office/drawing/2014/main" xmlns="" id="{B278537C-1EFB-493A-9B76-7B37F0063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765" y="5488514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725" name="AutoShape 5">
            <a:extLst>
              <a:ext uri="{FF2B5EF4-FFF2-40B4-BE49-F238E27FC236}">
                <a16:creationId xmlns:a16="http://schemas.microsoft.com/office/drawing/2014/main" xmlns="" id="{7C0CA2D9-FDF4-4CD5-99DE-775086E4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527" y="547264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0726" name="AutoShape 6">
            <a:extLst>
              <a:ext uri="{FF2B5EF4-FFF2-40B4-BE49-F238E27FC236}">
                <a16:creationId xmlns:a16="http://schemas.microsoft.com/office/drawing/2014/main" xmlns="" id="{296018FD-0186-4354-B683-CFE610083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0727" name="AutoShape 7">
            <a:extLst>
              <a:ext uri="{FF2B5EF4-FFF2-40B4-BE49-F238E27FC236}">
                <a16:creationId xmlns:a16="http://schemas.microsoft.com/office/drawing/2014/main" xmlns="" id="{2AA92853-6486-44A5-A3DD-A63C14005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7590" y="5472641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30728" name="AutoShape 8">
            <a:extLst>
              <a:ext uri="{FF2B5EF4-FFF2-40B4-BE49-F238E27FC236}">
                <a16:creationId xmlns:a16="http://schemas.microsoft.com/office/drawing/2014/main" xmlns="" id="{16A6D32A-A903-4D56-89BD-AE9026D63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46311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0729" name="AutoShape 9">
            <a:extLst>
              <a:ext uri="{FF2B5EF4-FFF2-40B4-BE49-F238E27FC236}">
                <a16:creationId xmlns:a16="http://schemas.microsoft.com/office/drawing/2014/main" xmlns="" id="{501AD3DC-8D96-40F8-BFFB-9C1AE46D9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114" y="5477402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0730" name="AutoShape 10">
            <a:extLst>
              <a:ext uri="{FF2B5EF4-FFF2-40B4-BE49-F238E27FC236}">
                <a16:creationId xmlns:a16="http://schemas.microsoft.com/office/drawing/2014/main" xmlns="" id="{13172B70-8BFB-4242-9A8B-DFA230EB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131" y="5469466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30731" name="AutoShape 11">
            <a:extLst>
              <a:ext uri="{FF2B5EF4-FFF2-40B4-BE49-F238E27FC236}">
                <a16:creationId xmlns:a16="http://schemas.microsoft.com/office/drawing/2014/main" xmlns="" id="{82BB5984-AE7F-4347-BA9F-A081C4C9C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8067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0732" name="AutoShape 12">
            <a:extLst>
              <a:ext uri="{FF2B5EF4-FFF2-40B4-BE49-F238E27FC236}">
                <a16:creationId xmlns:a16="http://schemas.microsoft.com/office/drawing/2014/main" xmlns="" id="{AF1AF84C-9390-42EC-A6F8-7CEE005BB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8702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0733" name="AutoShape 13">
            <a:extLst>
              <a:ext uri="{FF2B5EF4-FFF2-40B4-BE49-F238E27FC236}">
                <a16:creationId xmlns:a16="http://schemas.microsoft.com/office/drawing/2014/main" xmlns="" id="{075E239E-DAA1-4EDE-9B2C-8DBA5846D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004" y="5486926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30734" name="AutoShape 14">
            <a:extLst>
              <a:ext uri="{FF2B5EF4-FFF2-40B4-BE49-F238E27FC236}">
                <a16:creationId xmlns:a16="http://schemas.microsoft.com/office/drawing/2014/main" xmlns="" id="{88210667-45AE-4644-99EC-FED5E2508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019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11</a:t>
            </a:r>
          </a:p>
        </p:txBody>
      </p:sp>
      <p:sp>
        <p:nvSpPr>
          <p:cNvPr id="30735" name="AutoShape 15">
            <a:extLst>
              <a:ext uri="{FF2B5EF4-FFF2-40B4-BE49-F238E27FC236}">
                <a16:creationId xmlns:a16="http://schemas.microsoft.com/office/drawing/2014/main" xmlns="" id="{4584F3F4-454E-481F-9DE4-273EA1641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5368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30736" name="AutoShape 16">
            <a:extLst>
              <a:ext uri="{FF2B5EF4-FFF2-40B4-BE49-F238E27FC236}">
                <a16:creationId xmlns:a16="http://schemas.microsoft.com/office/drawing/2014/main" xmlns="" id="{03AEC37C-31A4-4E01-97F2-019687C77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717" y="5480577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0737" name="AutoShape 17">
            <a:extLst>
              <a:ext uri="{FF2B5EF4-FFF2-40B4-BE49-F238E27FC236}">
                <a16:creationId xmlns:a16="http://schemas.microsoft.com/office/drawing/2014/main" xmlns="" id="{14785E1E-A982-4953-BF19-3C6609A9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3782" y="5474228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0738" name="AutoShape 18">
            <a:extLst>
              <a:ext uri="{FF2B5EF4-FFF2-40B4-BE49-F238E27FC236}">
                <a16:creationId xmlns:a16="http://schemas.microsoft.com/office/drawing/2014/main" xmlns="" id="{903B3C16-6BD1-4D4C-A5D0-67C375F5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845" y="5467879"/>
            <a:ext cx="1142851" cy="914281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33CC"/>
                </a:solidFill>
                <a:latin typeface="Arial" panose="020B0604020202020204" pitchFamily="34" charset="0"/>
              </a:rPr>
              <a:t>15</a:t>
            </a: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xmlns="" id="{756F4B0E-B471-42DF-ADC2-C22EB253A15A}"/>
              </a:ext>
            </a:extLst>
          </p:cNvPr>
          <p:cNvGrpSpPr>
            <a:grpSpLocks/>
          </p:cNvGrpSpPr>
          <p:nvPr/>
        </p:nvGrpSpPr>
        <p:grpSpPr bwMode="auto">
          <a:xfrm>
            <a:off x="4371406" y="5301450"/>
            <a:ext cx="3436490" cy="936503"/>
            <a:chOff x="912" y="2410"/>
            <a:chExt cx="3072" cy="960"/>
          </a:xfrm>
        </p:grpSpPr>
        <p:sp>
          <p:nvSpPr>
            <p:cNvPr id="32817" name="Oval 21">
              <a:extLst>
                <a:ext uri="{FF2B5EF4-FFF2-40B4-BE49-F238E27FC236}">
                  <a16:creationId xmlns:a16="http://schemas.microsoft.com/office/drawing/2014/main" xmlns="" id="{DC8E5141-B337-47FA-BCE0-082FDFF6A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241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vi-VN" altLang="en-US" sz="24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818" name="WordArt 22">
              <a:extLst>
                <a:ext uri="{FF2B5EF4-FFF2-40B4-BE49-F238E27FC236}">
                  <a16:creationId xmlns:a16="http://schemas.microsoft.com/office/drawing/2014/main" xmlns="" id="{681D177E-BFA3-4C46-BC3C-7EDEAE9B375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488" y="269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Hết giờ</a:t>
              </a:r>
            </a:p>
          </p:txBody>
        </p:sp>
      </p:grpSp>
      <p:sp>
        <p:nvSpPr>
          <p:cNvPr id="32789" name="Rectangle 25">
            <a:extLst>
              <a:ext uri="{FF2B5EF4-FFF2-40B4-BE49-F238E27FC236}">
                <a16:creationId xmlns:a16="http://schemas.microsoft.com/office/drawing/2014/main" xmlns="" id="{BE73D943-8CC9-4310-9CAB-99CCCB5C0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549" y="3150430"/>
            <a:ext cx="2336496" cy="18158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1901" tIns="60950" rIns="121901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0746" name="Text Box 26">
            <a:extLst>
              <a:ext uri="{FF2B5EF4-FFF2-40B4-BE49-F238E27FC236}">
                <a16:creationId xmlns:a16="http://schemas.microsoft.com/office/drawing/2014/main" xmlns="" id="{96C718A7-3902-4ABC-A6F4-839D557A8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958" y="3315509"/>
            <a:ext cx="914281" cy="147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799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30747" name="Text Box 27">
            <a:extLst>
              <a:ext uri="{FF2B5EF4-FFF2-40B4-BE49-F238E27FC236}">
                <a16:creationId xmlns:a16="http://schemas.microsoft.com/office/drawing/2014/main" xmlns="" id="{C3640E38-EFEE-48CA-9193-655BD8FDD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37" y="3620270"/>
            <a:ext cx="223490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</a:p>
        </p:txBody>
      </p:sp>
      <p:grpSp>
        <p:nvGrpSpPr>
          <p:cNvPr id="32792" name="Group 28">
            <a:extLst>
              <a:ext uri="{FF2B5EF4-FFF2-40B4-BE49-F238E27FC236}">
                <a16:creationId xmlns:a16="http://schemas.microsoft.com/office/drawing/2014/main" xmlns="" id="{CABF3AB0-745E-40C7-8F85-493398A9CF11}"/>
              </a:ext>
            </a:extLst>
          </p:cNvPr>
          <p:cNvGrpSpPr>
            <a:grpSpLocks/>
          </p:cNvGrpSpPr>
          <p:nvPr/>
        </p:nvGrpSpPr>
        <p:grpSpPr bwMode="auto">
          <a:xfrm>
            <a:off x="2171417" y="5583752"/>
            <a:ext cx="717457" cy="558727"/>
            <a:chOff x="960" y="480"/>
            <a:chExt cx="2134" cy="2400"/>
          </a:xfrm>
        </p:grpSpPr>
        <p:grpSp>
          <p:nvGrpSpPr>
            <p:cNvPr id="32805" name="Group 29">
              <a:extLst>
                <a:ext uri="{FF2B5EF4-FFF2-40B4-BE49-F238E27FC236}">
                  <a16:creationId xmlns:a16="http://schemas.microsoft.com/office/drawing/2014/main" xmlns="" id="{D68B1813-B7A5-4B35-86B5-04F74AC21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32807" name="Group 30">
                <a:extLst>
                  <a:ext uri="{FF2B5EF4-FFF2-40B4-BE49-F238E27FC236}">
                    <a16:creationId xmlns:a16="http://schemas.microsoft.com/office/drawing/2014/main" xmlns="" id="{443A4613-1EA3-4205-B101-41FF68A1C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32813" name="Freeform 31">
                  <a:extLst>
                    <a:ext uri="{FF2B5EF4-FFF2-40B4-BE49-F238E27FC236}">
                      <a16:creationId xmlns:a16="http://schemas.microsoft.com/office/drawing/2014/main" xmlns="" id="{2212E184-9848-4CB1-904B-6F3579CA9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4" name="Freeform 32">
                  <a:extLst>
                    <a:ext uri="{FF2B5EF4-FFF2-40B4-BE49-F238E27FC236}">
                      <a16:creationId xmlns:a16="http://schemas.microsoft.com/office/drawing/2014/main" xmlns="" id="{597FA43F-4746-43AE-B7BF-5D35555FA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5" name="Line 33">
                  <a:extLst>
                    <a:ext uri="{FF2B5EF4-FFF2-40B4-BE49-F238E27FC236}">
                      <a16:creationId xmlns:a16="http://schemas.microsoft.com/office/drawing/2014/main" xmlns="" id="{0CD3AEC6-61EF-473A-AEAA-7A0BA49979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>
                  <a:avLst/>
                </a:prstGeom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6" name="Oval 34">
                  <a:extLst>
                    <a:ext uri="{FF2B5EF4-FFF2-40B4-BE49-F238E27FC236}">
                      <a16:creationId xmlns:a16="http://schemas.microsoft.com/office/drawing/2014/main" xmlns="" id="{454EF6F7-9129-4B02-86C0-1619F3F037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>
                  <a:avLst/>
                </a:pr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vi-VN" altLang="en-US" sz="2400" b="1">
                    <a:solidFill>
                      <a:srgbClr val="0000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2808" name="Oval 35">
                <a:extLst>
                  <a:ext uri="{FF2B5EF4-FFF2-40B4-BE49-F238E27FC236}">
                    <a16:creationId xmlns:a16="http://schemas.microsoft.com/office/drawing/2014/main" xmlns="" id="{D2E9FFBD-15BB-4A5E-A89B-FA5A5C864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09" name="Rectangle 36">
                <a:extLst>
                  <a:ext uri="{FF2B5EF4-FFF2-40B4-BE49-F238E27FC236}">
                    <a16:creationId xmlns:a16="http://schemas.microsoft.com/office/drawing/2014/main" xmlns="" id="{5A2C8866-5172-4B40-B9AE-D7BE47294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10" name="Oval 37">
                <a:extLst>
                  <a:ext uri="{FF2B5EF4-FFF2-40B4-BE49-F238E27FC236}">
                    <a16:creationId xmlns:a16="http://schemas.microsoft.com/office/drawing/2014/main" xmlns="" id="{BAE608B4-A8CF-43E7-B2BA-4CE105292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11" name="Oval 38">
                <a:extLst>
                  <a:ext uri="{FF2B5EF4-FFF2-40B4-BE49-F238E27FC236}">
                    <a16:creationId xmlns:a16="http://schemas.microsoft.com/office/drawing/2014/main" xmlns="" id="{E9B69519-3ADB-450D-8553-F1376A430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812" name="Oval 39">
                <a:extLst>
                  <a:ext uri="{FF2B5EF4-FFF2-40B4-BE49-F238E27FC236}">
                    <a16:creationId xmlns:a16="http://schemas.microsoft.com/office/drawing/2014/main" xmlns="" id="{B7E85E64-51D7-4FDD-AECA-94E20CCC78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vi-VN" altLang="en-US" sz="2400" b="1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2806" name="Picture 40" descr="054">
              <a:extLst>
                <a:ext uri="{FF2B5EF4-FFF2-40B4-BE49-F238E27FC236}">
                  <a16:creationId xmlns:a16="http://schemas.microsoft.com/office/drawing/2014/main" xmlns="" id="{AEBCECA0-791A-426B-99F8-4C89BCE302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93" name="Text Box 41">
            <a:extLst>
              <a:ext uri="{FF2B5EF4-FFF2-40B4-BE49-F238E27FC236}">
                <a16:creationId xmlns:a16="http://schemas.microsoft.com/office/drawing/2014/main" xmlns="" id="{32F4DD40-13AB-44F0-BC46-B149A5CFD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353" y="1134568"/>
            <a:ext cx="7377739" cy="73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 i="1" dirty="0">
                <a:latin typeface=".VnTime" panose="020B7200000000000000" pitchFamily="34" charset="0"/>
              </a:rPr>
              <a:t> </a:t>
            </a:r>
            <a:r>
              <a:rPr lang="en-US" altLang="en-US" sz="4000" b="1" dirty="0">
                <a:solidFill>
                  <a:srgbClr val="0033CC"/>
                </a:solidFill>
                <a:latin typeface="Arial" panose="020B0604020202020204" pitchFamily="34" charset="0"/>
              </a:rPr>
              <a:t>ĐÚNG</a:t>
            </a:r>
            <a:r>
              <a:rPr lang="en-US" altLang="en-US" sz="4000" b="1" dirty="0">
                <a:latin typeface="Arial" panose="020B0604020202020204" pitchFamily="34" charset="0"/>
              </a:rPr>
              <a:t> hay </a:t>
            </a:r>
            <a:r>
              <a:rPr lang="en-US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SAI</a:t>
            </a:r>
          </a:p>
        </p:txBody>
      </p:sp>
      <p:sp>
        <p:nvSpPr>
          <p:cNvPr id="32794" name="Text Box 42">
            <a:extLst>
              <a:ext uri="{FF2B5EF4-FFF2-40B4-BE49-F238E27FC236}">
                <a16:creationId xmlns:a16="http://schemas.microsoft.com/office/drawing/2014/main" xmlns="" id="{F1F9E1FC-CD1D-4A6C-8EE4-0CACBA232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162" y="2225039"/>
            <a:ext cx="888884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25</a:t>
            </a:r>
          </a:p>
        </p:txBody>
      </p:sp>
      <p:sp>
        <p:nvSpPr>
          <p:cNvPr id="32795" name="Text Box 43">
            <a:extLst>
              <a:ext uri="{FF2B5EF4-FFF2-40B4-BE49-F238E27FC236}">
                <a16:creationId xmlns:a16="http://schemas.microsoft.com/office/drawing/2014/main" xmlns="" id="{58C14A8B-E54A-4A80-A7D1-1DB66904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542" y="2683766"/>
            <a:ext cx="761901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24</a:t>
            </a:r>
          </a:p>
        </p:txBody>
      </p:sp>
      <p:graphicFrame>
        <p:nvGraphicFramePr>
          <p:cNvPr id="32796" name="Object 2">
            <a:extLst>
              <a:ext uri="{FF2B5EF4-FFF2-40B4-BE49-F238E27FC236}">
                <a16:creationId xmlns:a16="http://schemas.microsoft.com/office/drawing/2014/main" xmlns="" id="{9D9E90FA-EE0C-4313-8B88-D4D387429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42471"/>
              </p:ext>
            </p:extLst>
          </p:nvPr>
        </p:nvGraphicFramePr>
        <p:xfrm>
          <a:off x="5419359" y="2680253"/>
          <a:ext cx="282538" cy="31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8" imgW="114102" imgH="126780" progId="Equation.3">
                  <p:embed/>
                </p:oleObj>
              </mc:Choice>
              <mc:Fallback>
                <p:oleObj name="Equation" r:id="rId8" imgW="114102" imgH="126780" progId="Equation.3">
                  <p:embed/>
                  <p:pic>
                    <p:nvPicPr>
                      <p:cNvPr id="32796" name="Object 2">
                        <a:extLst>
                          <a:ext uri="{FF2B5EF4-FFF2-40B4-BE49-F238E27FC236}">
                            <a16:creationId xmlns:a16="http://schemas.microsoft.com/office/drawing/2014/main" xmlns="" id="{9D9E90FA-EE0C-4313-8B88-D4D3874296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9359" y="2680253"/>
                        <a:ext cx="282538" cy="314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7" name="Line 45">
            <a:extLst>
              <a:ext uri="{FF2B5EF4-FFF2-40B4-BE49-F238E27FC236}">
                <a16:creationId xmlns:a16="http://schemas.microsoft.com/office/drawing/2014/main" xmlns="" id="{670E8EFA-A04D-4CC4-AEFB-DED248CD7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2530" y="3310408"/>
            <a:ext cx="73650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32798" name="Text Box 46">
            <a:extLst>
              <a:ext uri="{FF2B5EF4-FFF2-40B4-BE49-F238E27FC236}">
                <a16:creationId xmlns:a16="http://schemas.microsoft.com/office/drawing/2014/main" xmlns="" id="{0C68C824-6183-46D8-9655-C59A1F3E6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150" y="3257404"/>
            <a:ext cx="1155550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32799" name="Text Box 47">
            <a:extLst>
              <a:ext uri="{FF2B5EF4-FFF2-40B4-BE49-F238E27FC236}">
                <a16:creationId xmlns:a16="http://schemas.microsoft.com/office/drawing/2014/main" xmlns="" id="{9DA27D60-B591-46F2-B7A2-5C4C4462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7458" y="3734781"/>
            <a:ext cx="1015868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50</a:t>
            </a:r>
          </a:p>
        </p:txBody>
      </p:sp>
      <p:sp>
        <p:nvSpPr>
          <p:cNvPr id="32800" name="Line 48">
            <a:extLst>
              <a:ext uri="{FF2B5EF4-FFF2-40B4-BE49-F238E27FC236}">
                <a16:creationId xmlns:a16="http://schemas.microsoft.com/office/drawing/2014/main" xmlns="" id="{A07F36FF-D4B5-4D01-BDCF-118FCE2F0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76501" y="4331024"/>
            <a:ext cx="88888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01" tIns="60950" rIns="121901" bIns="60950"/>
          <a:lstStyle/>
          <a:p>
            <a:endParaRPr lang="en-US" sz="3600"/>
          </a:p>
        </p:txBody>
      </p:sp>
      <p:sp>
        <p:nvSpPr>
          <p:cNvPr id="32801" name="Text Box 49">
            <a:extLst>
              <a:ext uri="{FF2B5EF4-FFF2-40B4-BE49-F238E27FC236}">
                <a16:creationId xmlns:a16="http://schemas.microsoft.com/office/drawing/2014/main" xmlns="" id="{BC60FC9F-30C8-4C4F-9225-A7563445F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7452" y="4304366"/>
            <a:ext cx="1180946" cy="6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1" tIns="60950" rIns="121901" bIns="6095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600</a:t>
            </a:r>
          </a:p>
        </p:txBody>
      </p:sp>
      <p:pic>
        <p:nvPicPr>
          <p:cNvPr id="32802" name="Picture 50" descr="images_15">
            <a:extLst>
              <a:ext uri="{FF2B5EF4-FFF2-40B4-BE49-F238E27FC236}">
                <a16:creationId xmlns:a16="http://schemas.microsoft.com/office/drawing/2014/main" xmlns="" id="{00B64A32-0BC8-4045-A5F9-156AEE2D29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3095">
            <a:off x="2915064" y="286160"/>
            <a:ext cx="1099995" cy="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3" name="Picture 51" descr="images_15">
            <a:extLst>
              <a:ext uri="{FF2B5EF4-FFF2-40B4-BE49-F238E27FC236}">
                <a16:creationId xmlns:a16="http://schemas.microsoft.com/office/drawing/2014/main" xmlns="" id="{9DA59723-63B7-4DC2-A69C-4EF2529F3D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301">
            <a:off x="7695198" y="1241"/>
            <a:ext cx="1142851" cy="102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52" descr="images_15">
            <a:extLst>
              <a:ext uri="{FF2B5EF4-FFF2-40B4-BE49-F238E27FC236}">
                <a16:creationId xmlns:a16="http://schemas.microsoft.com/office/drawing/2014/main" xmlns="" id="{EF9FEC3C-5879-4308-A51F-A96ECB4C81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05" y="306001"/>
            <a:ext cx="838091" cy="75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29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4" grpId="0" animBg="1"/>
      <p:bldP spid="30725" grpId="0" animBg="1"/>
      <p:bldP spid="30726" grpId="0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46" grpId="0"/>
      <p:bldP spid="30746" grpId="1"/>
      <p:bldP spid="30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974" y="121289"/>
            <a:ext cx="7838736" cy="6617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30" y="3978613"/>
            <a:ext cx="4111742" cy="2018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71692">
            <a:extLst>
              <a:ext uri="{FF2B5EF4-FFF2-40B4-BE49-F238E27FC236}">
                <a16:creationId xmlns:a16="http://schemas.microsoft.com/office/drawing/2014/main" xmlns="" id="{96A7F033-4324-4FB2-BCEE-66F3C40B9B44}"/>
              </a:ext>
            </a:extLst>
          </p:cNvPr>
          <p:cNvSpPr txBox="1"/>
          <p:nvPr/>
        </p:nvSpPr>
        <p:spPr>
          <a:xfrm>
            <a:off x="4382462" y="2716729"/>
            <a:ext cx="7271274" cy="20928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8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DẶN DÒ</a:t>
            </a:r>
          </a:p>
          <a:p>
            <a:pPr defTabSz="10858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Hoàn thành các bài tập: Bài 1(a,b,c) và bài 3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vở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71692">
            <a:extLst>
              <a:ext uri="{FF2B5EF4-FFF2-40B4-BE49-F238E27FC236}">
                <a16:creationId xmlns:a16="http://schemas.microsoft.com/office/drawing/2014/main" xmlns="" id="{91A2B3D0-DF77-4885-9A07-CB7BD823EC74}"/>
              </a:ext>
            </a:extLst>
          </p:cNvPr>
          <p:cNvSpPr txBox="1"/>
          <p:nvPr/>
        </p:nvSpPr>
        <p:spPr>
          <a:xfrm>
            <a:off x="4382462" y="4809610"/>
            <a:ext cx="665492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108580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- </a:t>
            </a:r>
            <a:r>
              <a:rPr lang="vi-VN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Xem trước bài: Luyện 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(tr.69)</a:t>
            </a:r>
            <a:endParaRPr lang="vi-VN" sz="3600" dirty="0">
              <a:solidFill>
                <a:srgbClr val="0070C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7583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747" y="42320"/>
            <a:ext cx="8760872" cy="871096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133" y="4873000"/>
            <a:ext cx="4065913" cy="19962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64533"/>
          <p:cNvSpPr txBox="1"/>
          <p:nvPr/>
        </p:nvSpPr>
        <p:spPr>
          <a:xfrm>
            <a:off x="2288521" y="4205508"/>
            <a:ext cx="783856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621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mạnh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khỏe</a:t>
            </a:r>
            <a:endParaRPr lang="zh-CN" altLang="en-US" sz="48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378" y="4939172"/>
            <a:ext cx="2397846" cy="18780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Nhac-nen-vui-nhon-lam-vide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8637" y="6516460"/>
            <a:ext cx="352805" cy="352805"/>
          </a:xfrm>
          <a:prstGeom prst="rect">
            <a:avLst/>
          </a:prstGeom>
        </p:spPr>
      </p:pic>
      <p:sp>
        <p:nvSpPr>
          <p:cNvPr id="8" name="文本框 64533">
            <a:extLst>
              <a:ext uri="{FF2B5EF4-FFF2-40B4-BE49-F238E27FC236}">
                <a16:creationId xmlns:a16="http://schemas.microsoft.com/office/drawing/2014/main" xmlns="" id="{CC70A89A-E68A-4DA5-9678-BFBBA6D629E2}"/>
              </a:ext>
            </a:extLst>
          </p:cNvPr>
          <p:cNvSpPr txBox="1"/>
          <p:nvPr/>
        </p:nvSpPr>
        <p:spPr>
          <a:xfrm>
            <a:off x="2813066" y="5081184"/>
            <a:ext cx="731402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08621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Chúc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48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tốt</a:t>
            </a:r>
            <a:endParaRPr lang="zh-CN" altLang="en-US" sz="4800" b="1" dirty="0">
              <a:solidFill>
                <a:srgbClr val="FF0066"/>
              </a:solidFill>
              <a:latin typeface="Times New Roman" panose="02020603050405020304" pitchFamily="18" charset="0"/>
              <a:ea typeface="黑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73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73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473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37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0296" y="242441"/>
            <a:ext cx="8926544" cy="5165909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7178" y="2728116"/>
            <a:ext cx="3477964" cy="2159885"/>
          </a:xfrm>
          <a:prstGeom prst="rect">
            <a:avLst/>
          </a:prstGeom>
        </p:spPr>
        <p:txBody>
          <a:bodyPr vert="horz" wrap="square" lIns="0" tIns="95988" rIns="0" bIns="0" anchor="t" anchorCtr="1">
            <a:norm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784"/>
            <a:ext cx="5254470" cy="3008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75" y="23185"/>
            <a:ext cx="3269612" cy="3269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5B5D6A-97DC-4AA7-946F-73DA16D8BA5A}"/>
              </a:ext>
            </a:extLst>
          </p:cNvPr>
          <p:cNvSpPr txBox="1"/>
          <p:nvPr/>
        </p:nvSpPr>
        <p:spPr>
          <a:xfrm>
            <a:off x="2735271" y="1387455"/>
            <a:ext cx="8304719" cy="26601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309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6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"/>
                <a:ea typeface="华康海报体W12(P)" pitchFamily="82" charset="-122"/>
                <a:cs typeface="+mn-cs"/>
              </a:rPr>
              <a:t>Tính</a:t>
            </a:r>
            <a:r>
              <a:rPr kumimoji="0" lang="en-US" altLang="zh-CN" sz="5866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"/>
                <a:ea typeface="华康海报体W12(P)" pitchFamily="82" charset="-122"/>
                <a:cs typeface="+mn-cs"/>
              </a:rPr>
              <a:t> </a:t>
            </a:r>
            <a:r>
              <a:rPr kumimoji="0" lang="en-US" altLang="zh-CN" sz="5866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"/>
                <a:ea typeface="华康海报体W12(P)" pitchFamily="82" charset="-122"/>
                <a:cs typeface="+mn-cs"/>
              </a:rPr>
              <a:t>nhanh</a:t>
            </a:r>
            <a:r>
              <a:rPr kumimoji="0" lang="en-US" altLang="zh-CN" sz="5866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"/>
                <a:ea typeface="华康海报体W12(P)" pitchFamily="82" charset="-122"/>
                <a:cs typeface="+mn-cs"/>
              </a:rPr>
              <a:t>:</a:t>
            </a:r>
          </a:p>
          <a:p>
            <a:pPr marL="0" marR="0" lvl="0" indent="0" algn="ctr" defTabSz="914309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866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UTM"/>
                <a:ea typeface="华康海报体W12(P)" pitchFamily="82" charset="-122"/>
                <a:cs typeface="+mn-cs"/>
              </a:rPr>
              <a:t>21 x 3 + 21 x 7 = ……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42EF569-4DEC-4DC5-ACAD-B1FADD3C1A59}"/>
              </a:ext>
            </a:extLst>
          </p:cNvPr>
          <p:cNvSpPr/>
          <p:nvPr/>
        </p:nvSpPr>
        <p:spPr>
          <a:xfrm>
            <a:off x="8797611" y="2911257"/>
            <a:ext cx="1353080" cy="1015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999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UTM"/>
                <a:ea typeface="华康海报体W12(P)" pitchFamily="82" charset="-122"/>
                <a:cs typeface="+mn-cs"/>
              </a:rPr>
              <a:t>210</a:t>
            </a:r>
            <a:endParaRPr kumimoji="0" lang="en-US" sz="5999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05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46" y="741845"/>
            <a:ext cx="3761994" cy="5563025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6" y="741844"/>
            <a:ext cx="3761994" cy="5563025"/>
          </a:xfrm>
          <a:prstGeom prst="rect">
            <a:avLst/>
          </a:prstGeom>
        </p:spPr>
      </p:pic>
      <p:grpSp>
        <p:nvGrpSpPr>
          <p:cNvPr id="8" name="Group 39">
            <a:extLst>
              <a:ext uri="{FF2B5EF4-FFF2-40B4-BE49-F238E27FC236}">
                <a16:creationId xmlns:a16="http://schemas.microsoft.com/office/drawing/2014/main" xmlns="" id="{2FC8AF82-79F5-4423-AA02-FC9FF127F25A}"/>
              </a:ext>
            </a:extLst>
          </p:cNvPr>
          <p:cNvGrpSpPr>
            <a:grpSpLocks/>
          </p:cNvGrpSpPr>
          <p:nvPr/>
        </p:nvGrpSpPr>
        <p:grpSpPr bwMode="auto">
          <a:xfrm>
            <a:off x="2060591" y="3429794"/>
            <a:ext cx="2386355" cy="2223031"/>
            <a:chOff x="1371599" y="2667000"/>
            <a:chExt cx="1981201" cy="1591057"/>
          </a:xfrm>
        </p:grpSpPr>
        <p:pic>
          <p:nvPicPr>
            <p:cNvPr id="9" name="Picture 15">
              <a:extLst>
                <a:ext uri="{FF2B5EF4-FFF2-40B4-BE49-F238E27FC236}">
                  <a16:creationId xmlns:a16="http://schemas.microsoft.com/office/drawing/2014/main" xmlns="" id="{AD51AB04-5972-4BF9-9CD0-F25DB83C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8" r="3258"/>
            <a:stretch>
              <a:fillRect/>
            </a:stretch>
          </p:blipFill>
          <p:spPr bwMode="auto">
            <a:xfrm>
              <a:off x="1371600" y="2667001"/>
              <a:ext cx="1981200" cy="1591056"/>
            </a:xfrm>
            <a:prstGeom prst="rect">
              <a:avLst/>
            </a:prstGeom>
            <a:blipFill dpi="0" rotWithShape="1">
              <a:blip r:embed="rId5"/>
              <a:srcRect l="3258" r="3258"/>
              <a:stretch>
                <a:fillRect/>
              </a:stretch>
            </a:blipFill>
            <a:ln w="57150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0" name="Rectangle 17">
              <a:extLst>
                <a:ext uri="{FF2B5EF4-FFF2-40B4-BE49-F238E27FC236}">
                  <a16:creationId xmlns:a16="http://schemas.microsoft.com/office/drawing/2014/main" xmlns="" id="{5E1A6909-762F-4F0C-9CDC-65739178D13A}"/>
                </a:ext>
              </a:extLst>
            </p:cNvPr>
            <p:cNvSpPr/>
            <p:nvPr/>
          </p:nvSpPr>
          <p:spPr>
            <a:xfrm>
              <a:off x="1371599" y="2667000"/>
              <a:ext cx="535731" cy="58457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30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1" name="Group 36">
            <a:extLst>
              <a:ext uri="{FF2B5EF4-FFF2-40B4-BE49-F238E27FC236}">
                <a16:creationId xmlns:a16="http://schemas.microsoft.com/office/drawing/2014/main" xmlns="" id="{A809BE85-327F-4674-A7B4-EBED9B46A79F}"/>
              </a:ext>
            </a:extLst>
          </p:cNvPr>
          <p:cNvGrpSpPr>
            <a:grpSpLocks/>
          </p:cNvGrpSpPr>
          <p:nvPr/>
        </p:nvGrpSpPr>
        <p:grpSpPr bwMode="auto">
          <a:xfrm>
            <a:off x="6762349" y="3429794"/>
            <a:ext cx="2430289" cy="2223031"/>
            <a:chOff x="4724400" y="3114411"/>
            <a:chExt cx="1676400" cy="1332403"/>
          </a:xfrm>
        </p:grpSpPr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xmlns="" id="{55744C73-A1A1-4033-A353-7014BBE7B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9" r="4749"/>
            <a:stretch>
              <a:fillRect/>
            </a:stretch>
          </p:blipFill>
          <p:spPr bwMode="auto">
            <a:xfrm>
              <a:off x="4724400" y="3124200"/>
              <a:ext cx="1676400" cy="1322614"/>
            </a:xfrm>
            <a:prstGeom prst="rect">
              <a:avLst/>
            </a:prstGeom>
            <a:noFill/>
            <a:ln w="571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xmlns="" id="{94271635-FCA0-4988-B5C7-B1B13F380928}"/>
                </a:ext>
              </a:extLst>
            </p:cNvPr>
            <p:cNvSpPr/>
            <p:nvPr/>
          </p:nvSpPr>
          <p:spPr>
            <a:xfrm>
              <a:off x="4724400" y="3114411"/>
              <a:ext cx="457572" cy="489541"/>
            </a:xfrm>
            <a:prstGeom prst="rect">
              <a:avLst/>
            </a:prstGeom>
            <a:gradFill rotWithShape="1">
              <a:gsLst>
                <a:gs pos="0">
                  <a:srgbClr val="F79646">
                    <a:tint val="50000"/>
                    <a:satMod val="300000"/>
                  </a:srgbClr>
                </a:gs>
                <a:gs pos="35000">
                  <a:srgbClr val="F79646">
                    <a:tint val="37000"/>
                    <a:satMod val="300000"/>
                  </a:srgbClr>
                </a:gs>
                <a:gs pos="100000">
                  <a:srgbClr val="F7964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marR="0" lvl="0" indent="0" algn="ctr" defTabSz="91430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267" b="1" i="0" u="none" strike="noStrike" kern="1200" cap="none" spc="0" normalizeH="0" baseline="0" noProof="0" dirty="0">
                  <a:ln>
                    <a:noFill/>
                  </a:ln>
                  <a:solidFill>
                    <a:srgbClr val="99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B5DC53F8-427F-41EF-A434-B268EBF3F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1" y="302187"/>
            <a:ext cx="2945668" cy="79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89EE10-B176-4B43-A183-60747DBFE5E9}"/>
              </a:ext>
            </a:extLst>
          </p:cNvPr>
          <p:cNvSpPr txBox="1"/>
          <p:nvPr/>
        </p:nvSpPr>
        <p:spPr>
          <a:xfrm>
            <a:off x="400651" y="302186"/>
            <a:ext cx="2449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Trò chơi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xmlns="" id="{9B3712D1-9FEC-4495-BF68-8087F98B98EB}"/>
              </a:ext>
            </a:extLst>
          </p:cNvPr>
          <p:cNvSpPr txBox="1"/>
          <p:nvPr/>
        </p:nvSpPr>
        <p:spPr>
          <a:xfrm>
            <a:off x="3789554" y="18645"/>
            <a:ext cx="74458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Ô</a:t>
            </a: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CỬA</a:t>
            </a: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4BACC6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BÍ</a:t>
            </a: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5050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MẬT</a:t>
            </a:r>
          </a:p>
        </p:txBody>
      </p:sp>
    </p:spTree>
    <p:extLst>
      <p:ext uri="{BB962C8B-B14F-4D97-AF65-F5344CB8AC3E}">
        <p14:creationId xmlns:p14="http://schemas.microsoft.com/office/powerpoint/2010/main" val="1670659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00296" y="242441"/>
            <a:ext cx="8926544" cy="5165909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77178" y="2728116"/>
            <a:ext cx="3477964" cy="2159885"/>
          </a:xfrm>
          <a:prstGeom prst="rect">
            <a:avLst/>
          </a:prstGeom>
        </p:spPr>
        <p:txBody>
          <a:bodyPr vert="horz" wrap="square" lIns="0" tIns="95988" rIns="0" bIns="0" anchor="t" anchorCtr="1">
            <a:norm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33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784"/>
            <a:ext cx="5254470" cy="3008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75" y="23185"/>
            <a:ext cx="3269612" cy="32696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21BF18-41C6-4727-A1C4-924D694664B6}"/>
              </a:ext>
            </a:extLst>
          </p:cNvPr>
          <p:cNvSpPr txBox="1"/>
          <p:nvPr/>
        </p:nvSpPr>
        <p:spPr>
          <a:xfrm>
            <a:off x="2843495" y="1482862"/>
            <a:ext cx="8304719" cy="26601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866" b="1" dirty="0" err="1">
                <a:solidFill>
                  <a:srgbClr val="F79646">
                    <a:lumMod val="75000"/>
                  </a:srgbClr>
                </a:solidFill>
                <a:latin typeface="UTM"/>
                <a:ea typeface="华康海报体W12(P)" pitchFamily="82" charset="-122"/>
              </a:rPr>
              <a:t>Tính</a:t>
            </a:r>
            <a:r>
              <a:rPr lang="en-US" altLang="zh-CN" sz="5866" b="1" dirty="0">
                <a:solidFill>
                  <a:srgbClr val="F79646">
                    <a:lumMod val="75000"/>
                  </a:srgbClr>
                </a:solidFill>
                <a:latin typeface="UTM"/>
                <a:ea typeface="华康海报体W12(P)" pitchFamily="82" charset="-122"/>
              </a:rPr>
              <a:t> </a:t>
            </a:r>
            <a:r>
              <a:rPr lang="en-US" altLang="zh-CN" sz="5866" b="1" dirty="0" err="1">
                <a:solidFill>
                  <a:srgbClr val="F79646">
                    <a:lumMod val="75000"/>
                  </a:srgbClr>
                </a:solidFill>
                <a:latin typeface="UTM"/>
                <a:ea typeface="华康海报体W12(P)" pitchFamily="82" charset="-122"/>
              </a:rPr>
              <a:t>nhanh</a:t>
            </a:r>
            <a:r>
              <a:rPr lang="en-US" altLang="zh-CN" sz="5866" b="1" dirty="0">
                <a:solidFill>
                  <a:srgbClr val="F79646">
                    <a:lumMod val="75000"/>
                  </a:srgbClr>
                </a:solidFill>
                <a:latin typeface="UTM"/>
                <a:ea typeface="华康海报体W12(P)" pitchFamily="82" charset="-122"/>
              </a:rPr>
              <a:t>:</a:t>
            </a:r>
          </a:p>
          <a:p>
            <a:pPr algn="ctr" defTabSz="914309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866" b="1" dirty="0">
                <a:solidFill>
                  <a:srgbClr val="F79646">
                    <a:lumMod val="75000"/>
                  </a:srgbClr>
                </a:solidFill>
                <a:latin typeface="UTM"/>
                <a:ea typeface="华康海报体W12(P)" pitchFamily="82" charset="-122"/>
              </a:rPr>
              <a:t>6 x 101 - 6 x 1 = 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10705BA-AB52-44D1-AC68-899C561E798F}"/>
              </a:ext>
            </a:extLst>
          </p:cNvPr>
          <p:cNvSpPr/>
          <p:nvPr/>
        </p:nvSpPr>
        <p:spPr>
          <a:xfrm>
            <a:off x="8863630" y="3006664"/>
            <a:ext cx="1353080" cy="10154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999" b="1" dirty="0">
                <a:solidFill>
                  <a:srgbClr val="8064A2">
                    <a:lumMod val="50000"/>
                  </a:srgbClr>
                </a:solidFill>
                <a:latin typeface="UTM"/>
                <a:ea typeface="华康海报体W12(P)" pitchFamily="82" charset="-122"/>
              </a:rPr>
              <a:t>600</a:t>
            </a:r>
            <a:endParaRPr lang="en-US" sz="5999" dirty="0">
              <a:solidFill>
                <a:srgbClr val="8064A2">
                  <a:lumMod val="50000"/>
                </a:srgbClr>
              </a:solidFill>
              <a:latin typeface=".VnTime" panose="020B7200000000000000" pitchFamily="34" charset="0"/>
            </a:endParaRP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xmlns="" id="{B195A864-11D3-4339-B722-A00B73609021}"/>
              </a:ext>
            </a:extLst>
          </p:cNvPr>
          <p:cNvSpPr/>
          <p:nvPr/>
        </p:nvSpPr>
        <p:spPr>
          <a:xfrm>
            <a:off x="11653182" y="6297929"/>
            <a:ext cx="505838" cy="499896"/>
          </a:xfrm>
          <a:prstGeom prst="smileyFac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xmlns="" id="{8579E637-2B4B-4589-8E98-C69AE1A9690B}"/>
              </a:ext>
            </a:extLst>
          </p:cNvPr>
          <p:cNvSpPr/>
          <p:nvPr/>
        </p:nvSpPr>
        <p:spPr>
          <a:xfrm>
            <a:off x="11653182" y="6297929"/>
            <a:ext cx="505838" cy="499896"/>
          </a:xfrm>
          <a:prstGeom prst="smileyFace">
            <a:avLst/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61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311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59" y="1179359"/>
            <a:ext cx="9112124" cy="2953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8110" y="2849431"/>
            <a:ext cx="6441584" cy="15033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Avo" panose="02040603050506020204" pitchFamily="18" charset="0"/>
              </a:rPr>
              <a:t>KHÁM PHÁ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63224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7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72" y="1631914"/>
            <a:ext cx="7689464" cy="24919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40000"/>
                    <a:lumOff val="60000"/>
                  </a:srgbClr>
                </a:solidFill>
                <a:effectLst/>
                <a:uLnTx/>
                <a:uFillTx/>
                <a:latin typeface="UTM Penumbra" panose="02040603050506020204" pitchFamily="18" charset="0"/>
                <a:ea typeface="+mn-ea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66FBDA-D780-4272-8FE4-9104E5C60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130" y="2216171"/>
            <a:ext cx="6381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rgbClr val="002060"/>
                </a:solidFill>
                <a:latin typeface="UTM Avo"/>
              </a:rPr>
              <a:t>36 x 23 = ?</a:t>
            </a:r>
          </a:p>
        </p:txBody>
      </p:sp>
    </p:spTree>
    <p:extLst>
      <p:ext uri="{BB962C8B-B14F-4D97-AF65-F5344CB8AC3E}">
        <p14:creationId xmlns:p14="http://schemas.microsoft.com/office/powerpoint/2010/main" val="34325051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已生成极高可信度的说明">
            <a:extLst>
              <a:ext uri="{FF2B5EF4-FFF2-40B4-BE49-F238E27FC236}">
                <a16:creationId xmlns:a16="http://schemas.microsoft.com/office/drawing/2014/main" xmlns="" id="{30924C95-5B98-4874-BD41-47870EA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0"/>
            <a:ext cx="12190413" cy="68571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9642286">
            <a:off x="467490" y="453572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40000"/>
                    <a:lumOff val="60000"/>
                  </a:scheme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10" name="WordArt 20">
            <a:extLst>
              <a:ext uri="{FF2B5EF4-FFF2-40B4-BE49-F238E27FC236}">
                <a16:creationId xmlns:a16="http://schemas.microsoft.com/office/drawing/2014/main" xmlns="" id="{0FD1E907-3E32-4F02-8DAE-507612869E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2470" y="1218601"/>
            <a:ext cx="3152775" cy="4501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914309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0FB6C5-4A85-4F5F-8BEE-55F7E6993F16}"/>
              </a:ext>
            </a:extLst>
          </p:cNvPr>
          <p:cNvSpPr txBox="1"/>
          <p:nvPr/>
        </p:nvSpPr>
        <p:spPr>
          <a:xfrm>
            <a:off x="2180784" y="429495"/>
            <a:ext cx="8076148" cy="58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Thứ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năm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ngày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24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tháng 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11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năm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202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4" name="WordArt 21">
            <a:extLst>
              <a:ext uri="{FF2B5EF4-FFF2-40B4-BE49-F238E27FC236}">
                <a16:creationId xmlns:a16="http://schemas.microsoft.com/office/drawing/2014/main" xmlns="" id="{F16B4A27-AA44-4ED4-8531-63A2F14CA7F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6950" y="2330321"/>
            <a:ext cx="8370982" cy="1464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309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Nhân với số có hai chữ số</a:t>
            </a:r>
            <a:endParaRPr lang="vi-VN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xmlns="" id="{54BF4F6D-5A81-4373-8BCA-8681A5266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6873" y="4142572"/>
            <a:ext cx="4995431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583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1" b="1">
                <a:latin typeface="Times New Roman" panose="02020603050405020304" pitchFamily="18" charset="0"/>
              </a:rPr>
              <a:t>(SGK trang 69)</a:t>
            </a:r>
            <a:endParaRPr lang="en-US" altLang="en-US" sz="2801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266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8" y="952500"/>
            <a:ext cx="11009632" cy="53124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8219E88-1313-49BA-88CF-6E6D42EB8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4669" y="197584"/>
            <a:ext cx="6381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23 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02F1D17-2133-4EDB-9A10-D31CC8EEE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359" y="1059316"/>
            <a:ext cx="6705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có thể tính như sau: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D071024-74DC-4DB0-899B-3441DED1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513" y="4983163"/>
            <a:ext cx="1687512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66F5B1FD-66AB-4D09-9041-FC92E58B99E4}"/>
              </a:ext>
            </a:extLst>
          </p:cNvPr>
          <p:cNvSpPr/>
          <p:nvPr/>
        </p:nvSpPr>
        <p:spPr>
          <a:xfrm>
            <a:off x="6761163" y="-3465513"/>
            <a:ext cx="7734300" cy="2989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239BA1-73A7-4B7D-88A3-0EF3B460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75" y="1806575"/>
            <a:ext cx="3733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23  =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FE131FC-8D28-4327-9AF6-89403C6B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1766888"/>
            <a:ext cx="4397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(20 + 3)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92F16AA-3A1A-41B4-A6B4-EEB17F62C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8" y="2597150"/>
            <a:ext cx="63738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x 20 + 36 x 3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0E9AEC4-C8D0-46F9-A1A7-BDF48CD950A6}"/>
              </a:ext>
            </a:extLst>
          </p:cNvPr>
          <p:cNvSpPr txBox="1"/>
          <p:nvPr/>
        </p:nvSpPr>
        <p:spPr>
          <a:xfrm>
            <a:off x="3289300" y="3427413"/>
            <a:ext cx="63738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720 +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5D854F9A-4BFE-4413-B2F9-7CBC2DEC1EA3}"/>
              </a:ext>
            </a:extLst>
          </p:cNvPr>
          <p:cNvSpPr txBox="1"/>
          <p:nvPr/>
        </p:nvSpPr>
        <p:spPr>
          <a:xfrm>
            <a:off x="3360738" y="4238625"/>
            <a:ext cx="44783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828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D2DE5C1-DF30-4D9C-870D-DFB4F3AB7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434" y="28456"/>
            <a:ext cx="768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9D0EBD6-982B-4130-B574-3E7AA092C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4965700"/>
            <a:ext cx="3802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x 23 =</a:t>
            </a:r>
          </a:p>
        </p:txBody>
      </p:sp>
      <p:pic>
        <p:nvPicPr>
          <p:cNvPr id="58" name="图片 2">
            <a:extLst>
              <a:ext uri="{FF2B5EF4-FFF2-40B4-BE49-F238E27FC236}">
                <a16:creationId xmlns:a16="http://schemas.microsoft.com/office/drawing/2014/main" xmlns="" id="{1486FFD7-E5BE-47A7-B8E8-F3FB1D8373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1624" y="3503172"/>
            <a:ext cx="2786063" cy="3377014"/>
          </a:xfrm>
          <a:prstGeom prst="rect">
            <a:avLst/>
          </a:prstGeom>
        </p:spPr>
      </p:pic>
      <p:pic>
        <p:nvPicPr>
          <p:cNvPr id="63" name="图片 20">
            <a:extLst>
              <a:ext uri="{FF2B5EF4-FFF2-40B4-BE49-F238E27FC236}">
                <a16:creationId xmlns:a16="http://schemas.microsoft.com/office/drawing/2014/main" xmlns="" id="{642D75E7-36B2-4A46-B99D-5C85E336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>
            <a:off x="8024959" y="82716"/>
            <a:ext cx="4341248" cy="25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20">
            <a:extLst>
              <a:ext uri="{FF2B5EF4-FFF2-40B4-BE49-F238E27FC236}">
                <a16:creationId xmlns:a16="http://schemas.microsoft.com/office/drawing/2014/main" xmlns="" id="{DB1FECAB-17F9-439F-8417-051D1B8490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32510" r="79109" b="39496"/>
          <a:stretch>
            <a:fillRect/>
          </a:stretch>
        </p:blipFill>
        <p:spPr bwMode="auto">
          <a:xfrm rot="11417878">
            <a:off x="-358019" y="2539448"/>
            <a:ext cx="4341248" cy="25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3" grpId="0"/>
      <p:bldP spid="51" grpId="0"/>
      <p:bldP spid="52" grpId="0"/>
      <p:bldP spid="53" grpId="0"/>
      <p:bldP spid="54" grpId="0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二年级教学课件范本PPT-我选我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788</Words>
  <Application>Microsoft Office PowerPoint</Application>
  <PresentationFormat>Custom</PresentationFormat>
  <Paragraphs>274</Paragraphs>
  <Slides>26</Slides>
  <Notes>12</Notes>
  <HiddenSlides>0</HiddenSlides>
  <MMClips>2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Office 主题​​</vt:lpstr>
      <vt:lpstr>默认设计模板</vt:lpstr>
      <vt:lpstr>1_默认设计模板</vt:lpstr>
      <vt:lpstr>第一PPT，www.1ppt.com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TimHaiSoKhiBietTongvaHieu</dc:title>
  <dc:subject>Toan4</dc:subject>
  <dc:creator>KTUTS</dc:creator>
  <cp:keywords>BichHa</cp:keywords>
  <cp:lastModifiedBy>Admin</cp:lastModifiedBy>
  <cp:revision>3331</cp:revision>
  <dcterms:created xsi:type="dcterms:W3CDTF">2015-12-01T09:06:39Z</dcterms:created>
  <dcterms:modified xsi:type="dcterms:W3CDTF">2022-12-10T01:49:16Z</dcterms:modified>
</cp:coreProperties>
</file>